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g"/><Relationship Id="rId1" Type="http://schemas.openxmlformats.org/officeDocument/2006/relationships/image" Target="../media/image6.jpg"/><Relationship Id="rId4" Type="http://schemas.openxmlformats.org/officeDocument/2006/relationships/image" Target="../media/image9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g"/><Relationship Id="rId1" Type="http://schemas.openxmlformats.org/officeDocument/2006/relationships/image" Target="../media/image6.jpg"/><Relationship Id="rId4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8B74E9-E1FF-491E-8F9E-CA197C1D2560}" type="doc">
      <dgm:prSet loTypeId="urn:microsoft.com/office/officeart/2005/8/layout/p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9C539F27-99D1-4692-82F6-475CC847822F}">
      <dgm:prSet phldrT="[Текст]"/>
      <dgm:spPr/>
      <dgm:t>
        <a:bodyPr/>
        <a:lstStyle/>
        <a:p>
          <a:r>
            <a:rPr lang="uk-UA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Богослов</a:t>
          </a:r>
          <a:r>
            <a:rPr lang="uk-UA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'</a:t>
          </a:r>
          <a:r>
            <a:rPr lang="uk-UA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я</a:t>
          </a:r>
          <a:endParaRPr lang="uk-UA" b="1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9D791FF-1939-437B-BE81-45C1FD16F15D}" type="parTrans" cxnId="{097C14D9-227A-47C7-AE4B-15340FD02056}">
      <dgm:prSet/>
      <dgm:spPr/>
      <dgm:t>
        <a:bodyPr/>
        <a:lstStyle/>
        <a:p>
          <a:endParaRPr lang="uk-UA"/>
        </a:p>
      </dgm:t>
    </dgm:pt>
    <dgm:pt modelId="{B2C1B420-0311-4071-B683-E2E9CFD7C14D}" type="sibTrans" cxnId="{097C14D9-227A-47C7-AE4B-15340FD02056}">
      <dgm:prSet/>
      <dgm:spPr/>
      <dgm:t>
        <a:bodyPr/>
        <a:lstStyle/>
        <a:p>
          <a:endParaRPr lang="uk-UA"/>
        </a:p>
      </dgm:t>
    </dgm:pt>
    <dgm:pt modelId="{C649B956-4F69-43BD-9AFE-871343DA01FA}">
      <dgm:prSet phldrT="[Текст]"/>
      <dgm:spPr/>
      <dgm:t>
        <a:bodyPr/>
        <a:lstStyle/>
        <a:p>
          <a:r>
            <a:rPr lang="uk-UA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Видавнича справа…</a:t>
          </a:r>
          <a:endParaRPr lang="uk-UA" b="1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81FB483-FD0F-4260-8219-228DCE4E8709}" type="parTrans" cxnId="{7328145A-315B-42D7-9E8D-589CB0A0EBE1}">
      <dgm:prSet/>
      <dgm:spPr/>
      <dgm:t>
        <a:bodyPr/>
        <a:lstStyle/>
        <a:p>
          <a:endParaRPr lang="uk-UA"/>
        </a:p>
      </dgm:t>
    </dgm:pt>
    <dgm:pt modelId="{0689B701-160B-4DE0-9DC0-9C87D96E9BA3}" type="sibTrans" cxnId="{7328145A-315B-42D7-9E8D-589CB0A0EBE1}">
      <dgm:prSet/>
      <dgm:spPr/>
      <dgm:t>
        <a:bodyPr/>
        <a:lstStyle/>
        <a:p>
          <a:endParaRPr lang="uk-UA"/>
        </a:p>
      </dgm:t>
    </dgm:pt>
    <dgm:pt modelId="{AD9A7401-1C49-4446-9A9D-E1FDF75AC7A0}">
      <dgm:prSet phldrT="[Текст]"/>
      <dgm:spPr/>
      <dgm:t>
        <a:bodyPr/>
        <a:lstStyle/>
        <a:p>
          <a:r>
            <a:rPr lang="uk-UA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Біологія… (середня освіта)</a:t>
          </a:r>
          <a:endParaRPr lang="uk-UA" b="1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D79A163-FAF6-4CA3-BB40-D54456B3DC21}" type="parTrans" cxnId="{22A5EB5F-93B0-4B12-97FC-FBACCED33131}">
      <dgm:prSet/>
      <dgm:spPr/>
      <dgm:t>
        <a:bodyPr/>
        <a:lstStyle/>
        <a:p>
          <a:endParaRPr lang="uk-UA"/>
        </a:p>
      </dgm:t>
    </dgm:pt>
    <dgm:pt modelId="{6926024F-153B-475E-9D12-2DD8BB116179}" type="sibTrans" cxnId="{22A5EB5F-93B0-4B12-97FC-FBACCED33131}">
      <dgm:prSet/>
      <dgm:spPr/>
      <dgm:t>
        <a:bodyPr/>
        <a:lstStyle/>
        <a:p>
          <a:endParaRPr lang="uk-UA"/>
        </a:p>
      </dgm:t>
    </dgm:pt>
    <dgm:pt modelId="{F37E5E1A-3558-4E46-857A-603B0C78F40F}">
      <dgm:prSet phldrT="[Текст]"/>
      <dgm:spPr/>
      <dgm:t>
        <a:bodyPr/>
        <a:lstStyle/>
        <a:p>
          <a:r>
            <a:rPr lang="uk-UA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Системний аналіз</a:t>
          </a:r>
          <a:endParaRPr lang="uk-UA" b="1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A860C0C-1C47-4941-ABFD-161717FA3093}" type="parTrans" cxnId="{ACF5C491-1BF9-41E8-83C7-1CB7B24FEF49}">
      <dgm:prSet/>
      <dgm:spPr/>
      <dgm:t>
        <a:bodyPr/>
        <a:lstStyle/>
        <a:p>
          <a:endParaRPr lang="uk-UA"/>
        </a:p>
      </dgm:t>
    </dgm:pt>
    <dgm:pt modelId="{0C0C8A49-1DD0-4A3F-B7CD-8E76F11EA394}" type="sibTrans" cxnId="{ACF5C491-1BF9-41E8-83C7-1CB7B24FEF49}">
      <dgm:prSet/>
      <dgm:spPr/>
      <dgm:t>
        <a:bodyPr/>
        <a:lstStyle/>
        <a:p>
          <a:endParaRPr lang="uk-UA"/>
        </a:p>
      </dgm:t>
    </dgm:pt>
    <dgm:pt modelId="{A3DFCA96-0E09-4206-9935-5E3E619540E4}" type="pres">
      <dgm:prSet presAssocID="{DD8B74E9-E1FF-491E-8F9E-CA197C1D256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71A51DA-7091-43AE-9645-912E0D325195}" type="pres">
      <dgm:prSet presAssocID="{9C539F27-99D1-4692-82F6-475CC847822F}" presName="compNode" presStyleCnt="0"/>
      <dgm:spPr/>
    </dgm:pt>
    <dgm:pt modelId="{49CDCFAF-8974-4FA0-8E35-E1941EC10A00}" type="pres">
      <dgm:prSet presAssocID="{9C539F27-99D1-4692-82F6-475CC847822F}" presName="pict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3000" r="-13000"/>
          </a:stretch>
        </a:blipFill>
      </dgm:spPr>
    </dgm:pt>
    <dgm:pt modelId="{F6C4FBA7-508B-48FE-9681-9F01BFF3E0FB}" type="pres">
      <dgm:prSet presAssocID="{9C539F27-99D1-4692-82F6-475CC847822F}" presName="textRec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82FC51-28CD-4BDC-8531-F2C5EF1E1D5C}" type="pres">
      <dgm:prSet presAssocID="{B2C1B420-0311-4071-B683-E2E9CFD7C14D}" presName="sibTrans" presStyleLbl="sibTrans2D1" presStyleIdx="0" presStyleCnt="0"/>
      <dgm:spPr/>
      <dgm:t>
        <a:bodyPr/>
        <a:lstStyle/>
        <a:p>
          <a:endParaRPr lang="ru-RU"/>
        </a:p>
      </dgm:t>
    </dgm:pt>
    <dgm:pt modelId="{2D9FDB98-C17D-43E0-8215-A5225722F778}" type="pres">
      <dgm:prSet presAssocID="{C649B956-4F69-43BD-9AFE-871343DA01FA}" presName="compNode" presStyleCnt="0"/>
      <dgm:spPr/>
    </dgm:pt>
    <dgm:pt modelId="{9FDB6208-929E-43CD-85E4-A68982CD53B3}" type="pres">
      <dgm:prSet presAssocID="{C649B956-4F69-43BD-9AFE-871343DA01FA}" presName="pictRect" presStyleLbl="nod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3000" b="-13000"/>
          </a:stretch>
        </a:blipFill>
      </dgm:spPr>
    </dgm:pt>
    <dgm:pt modelId="{724D2E35-D2E8-49FE-BD24-A8B7536874E1}" type="pres">
      <dgm:prSet presAssocID="{C649B956-4F69-43BD-9AFE-871343DA01FA}" presName="textRec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A55EBD-B297-4D0A-B068-2B08EBFB3DA9}" type="pres">
      <dgm:prSet presAssocID="{0689B701-160B-4DE0-9DC0-9C87D96E9BA3}" presName="sibTrans" presStyleLbl="sibTrans2D1" presStyleIdx="0" presStyleCnt="0"/>
      <dgm:spPr/>
      <dgm:t>
        <a:bodyPr/>
        <a:lstStyle/>
        <a:p>
          <a:endParaRPr lang="ru-RU"/>
        </a:p>
      </dgm:t>
    </dgm:pt>
    <dgm:pt modelId="{33B80C09-5F32-43C4-B2C8-6837B224A424}" type="pres">
      <dgm:prSet presAssocID="{AD9A7401-1C49-4446-9A9D-E1FDF75AC7A0}" presName="compNode" presStyleCnt="0"/>
      <dgm:spPr/>
    </dgm:pt>
    <dgm:pt modelId="{8EC78029-4577-4DA6-8C1D-84535F2DF838}" type="pres">
      <dgm:prSet presAssocID="{AD9A7401-1C49-4446-9A9D-E1FDF75AC7A0}" presName="pictRect" presStyleLbl="node1" presStyleIdx="2" presStyleCnt="4" custLinFactNeighborY="-72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</dgm:spPr>
    </dgm:pt>
    <dgm:pt modelId="{A690FB37-DD24-41D4-AE34-091F894A2399}" type="pres">
      <dgm:prSet presAssocID="{AD9A7401-1C49-4446-9A9D-E1FDF75AC7A0}" presName="textRec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CEBED3-8845-4A25-AAC9-01FC4FC9013F}" type="pres">
      <dgm:prSet presAssocID="{6926024F-153B-475E-9D12-2DD8BB116179}" presName="sibTrans" presStyleLbl="sibTrans2D1" presStyleIdx="0" presStyleCnt="0"/>
      <dgm:spPr/>
      <dgm:t>
        <a:bodyPr/>
        <a:lstStyle/>
        <a:p>
          <a:endParaRPr lang="ru-RU"/>
        </a:p>
      </dgm:t>
    </dgm:pt>
    <dgm:pt modelId="{B5DE0BCF-255C-4098-A7C4-6BBC2215B3C3}" type="pres">
      <dgm:prSet presAssocID="{F37E5E1A-3558-4E46-857A-603B0C78F40F}" presName="compNode" presStyleCnt="0"/>
      <dgm:spPr/>
    </dgm:pt>
    <dgm:pt modelId="{1A64B67F-5D60-4CA0-B643-16F4DFDCD48D}" type="pres">
      <dgm:prSet presAssocID="{F37E5E1A-3558-4E46-857A-603B0C78F40F}" presName="pictRect" presStyleLbl="node1" presStyleIdx="3" presStyleCnt="4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4000" r="-34000"/>
          </a:stretch>
        </a:blipFill>
      </dgm:spPr>
    </dgm:pt>
    <dgm:pt modelId="{295DBD05-67D1-421F-941F-C92CD3AE494B}" type="pres">
      <dgm:prSet presAssocID="{F37E5E1A-3558-4E46-857A-603B0C78F40F}" presName="textRec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CF5C491-1BF9-41E8-83C7-1CB7B24FEF49}" srcId="{DD8B74E9-E1FF-491E-8F9E-CA197C1D2560}" destId="{F37E5E1A-3558-4E46-857A-603B0C78F40F}" srcOrd="3" destOrd="0" parTransId="{8A860C0C-1C47-4941-ABFD-161717FA3093}" sibTransId="{0C0C8A49-1DD0-4A3F-B7CD-8E76F11EA394}"/>
    <dgm:cxn modelId="{5FD253D1-74B8-41B5-9B38-C543B7598681}" type="presOf" srcId="{AD9A7401-1C49-4446-9A9D-E1FDF75AC7A0}" destId="{A690FB37-DD24-41D4-AE34-091F894A2399}" srcOrd="0" destOrd="0" presId="urn:microsoft.com/office/officeart/2005/8/layout/pList1"/>
    <dgm:cxn modelId="{C5094456-D9AF-4EB5-817B-DDBDE55F2160}" type="presOf" srcId="{DD8B74E9-E1FF-491E-8F9E-CA197C1D2560}" destId="{A3DFCA96-0E09-4206-9935-5E3E619540E4}" srcOrd="0" destOrd="0" presId="urn:microsoft.com/office/officeart/2005/8/layout/pList1"/>
    <dgm:cxn modelId="{421D88C9-99A0-47E1-9110-6C4A43F81685}" type="presOf" srcId="{0689B701-160B-4DE0-9DC0-9C87D96E9BA3}" destId="{59A55EBD-B297-4D0A-B068-2B08EBFB3DA9}" srcOrd="0" destOrd="0" presId="urn:microsoft.com/office/officeart/2005/8/layout/pList1"/>
    <dgm:cxn modelId="{7E8AFBA2-48F2-41E0-ACD4-BFD304911659}" type="presOf" srcId="{F37E5E1A-3558-4E46-857A-603B0C78F40F}" destId="{295DBD05-67D1-421F-941F-C92CD3AE494B}" srcOrd="0" destOrd="0" presId="urn:microsoft.com/office/officeart/2005/8/layout/pList1"/>
    <dgm:cxn modelId="{22A5EB5F-93B0-4B12-97FC-FBACCED33131}" srcId="{DD8B74E9-E1FF-491E-8F9E-CA197C1D2560}" destId="{AD9A7401-1C49-4446-9A9D-E1FDF75AC7A0}" srcOrd="2" destOrd="0" parTransId="{3D79A163-FAF6-4CA3-BB40-D54456B3DC21}" sibTransId="{6926024F-153B-475E-9D12-2DD8BB116179}"/>
    <dgm:cxn modelId="{097C14D9-227A-47C7-AE4B-15340FD02056}" srcId="{DD8B74E9-E1FF-491E-8F9E-CA197C1D2560}" destId="{9C539F27-99D1-4692-82F6-475CC847822F}" srcOrd="0" destOrd="0" parTransId="{19D791FF-1939-437B-BE81-45C1FD16F15D}" sibTransId="{B2C1B420-0311-4071-B683-E2E9CFD7C14D}"/>
    <dgm:cxn modelId="{7328145A-315B-42D7-9E8D-589CB0A0EBE1}" srcId="{DD8B74E9-E1FF-491E-8F9E-CA197C1D2560}" destId="{C649B956-4F69-43BD-9AFE-871343DA01FA}" srcOrd="1" destOrd="0" parTransId="{D81FB483-FD0F-4260-8219-228DCE4E8709}" sibTransId="{0689B701-160B-4DE0-9DC0-9C87D96E9BA3}"/>
    <dgm:cxn modelId="{728DB1B4-684C-4516-B6A0-7447C0BEF0EC}" type="presOf" srcId="{C649B956-4F69-43BD-9AFE-871343DA01FA}" destId="{724D2E35-D2E8-49FE-BD24-A8B7536874E1}" srcOrd="0" destOrd="0" presId="urn:microsoft.com/office/officeart/2005/8/layout/pList1"/>
    <dgm:cxn modelId="{FB554D15-8703-4FF3-A151-8238CDF81D9B}" type="presOf" srcId="{B2C1B420-0311-4071-B683-E2E9CFD7C14D}" destId="{2382FC51-28CD-4BDC-8531-F2C5EF1E1D5C}" srcOrd="0" destOrd="0" presId="urn:microsoft.com/office/officeart/2005/8/layout/pList1"/>
    <dgm:cxn modelId="{031A5F19-B857-447F-A7A2-D8E5F86B3FBF}" type="presOf" srcId="{9C539F27-99D1-4692-82F6-475CC847822F}" destId="{F6C4FBA7-508B-48FE-9681-9F01BFF3E0FB}" srcOrd="0" destOrd="0" presId="urn:microsoft.com/office/officeart/2005/8/layout/pList1"/>
    <dgm:cxn modelId="{E37DF06B-851D-4649-B847-30E52185C6BC}" type="presOf" srcId="{6926024F-153B-475E-9D12-2DD8BB116179}" destId="{DBCEBED3-8845-4A25-AAC9-01FC4FC9013F}" srcOrd="0" destOrd="0" presId="urn:microsoft.com/office/officeart/2005/8/layout/pList1"/>
    <dgm:cxn modelId="{715E7968-C619-4D6E-9A38-9C6D521E6944}" type="presParOf" srcId="{A3DFCA96-0E09-4206-9935-5E3E619540E4}" destId="{271A51DA-7091-43AE-9645-912E0D325195}" srcOrd="0" destOrd="0" presId="urn:microsoft.com/office/officeart/2005/8/layout/pList1"/>
    <dgm:cxn modelId="{EF8C2BDC-BEBC-468C-AC04-B71E7D8283EE}" type="presParOf" srcId="{271A51DA-7091-43AE-9645-912E0D325195}" destId="{49CDCFAF-8974-4FA0-8E35-E1941EC10A00}" srcOrd="0" destOrd="0" presId="urn:microsoft.com/office/officeart/2005/8/layout/pList1"/>
    <dgm:cxn modelId="{578BEC98-914B-478D-AA33-140F402DE77B}" type="presParOf" srcId="{271A51DA-7091-43AE-9645-912E0D325195}" destId="{F6C4FBA7-508B-48FE-9681-9F01BFF3E0FB}" srcOrd="1" destOrd="0" presId="urn:microsoft.com/office/officeart/2005/8/layout/pList1"/>
    <dgm:cxn modelId="{B91DA523-AC0E-4F9A-9862-39EE78DB98A0}" type="presParOf" srcId="{A3DFCA96-0E09-4206-9935-5E3E619540E4}" destId="{2382FC51-28CD-4BDC-8531-F2C5EF1E1D5C}" srcOrd="1" destOrd="0" presId="urn:microsoft.com/office/officeart/2005/8/layout/pList1"/>
    <dgm:cxn modelId="{2C151080-5720-4CEC-A6FA-2CD09B8B4060}" type="presParOf" srcId="{A3DFCA96-0E09-4206-9935-5E3E619540E4}" destId="{2D9FDB98-C17D-43E0-8215-A5225722F778}" srcOrd="2" destOrd="0" presId="urn:microsoft.com/office/officeart/2005/8/layout/pList1"/>
    <dgm:cxn modelId="{635DF304-1358-4398-B618-B29EE22767D2}" type="presParOf" srcId="{2D9FDB98-C17D-43E0-8215-A5225722F778}" destId="{9FDB6208-929E-43CD-85E4-A68982CD53B3}" srcOrd="0" destOrd="0" presId="urn:microsoft.com/office/officeart/2005/8/layout/pList1"/>
    <dgm:cxn modelId="{5AA52658-9134-48C7-9A0C-A4F4667D77FB}" type="presParOf" srcId="{2D9FDB98-C17D-43E0-8215-A5225722F778}" destId="{724D2E35-D2E8-49FE-BD24-A8B7536874E1}" srcOrd="1" destOrd="0" presId="urn:microsoft.com/office/officeart/2005/8/layout/pList1"/>
    <dgm:cxn modelId="{9AB1B534-1C2A-4127-8C09-3C7EC24C6D66}" type="presParOf" srcId="{A3DFCA96-0E09-4206-9935-5E3E619540E4}" destId="{59A55EBD-B297-4D0A-B068-2B08EBFB3DA9}" srcOrd="3" destOrd="0" presId="urn:microsoft.com/office/officeart/2005/8/layout/pList1"/>
    <dgm:cxn modelId="{7F8998D2-FBC0-4B18-86ED-F31B1A92122C}" type="presParOf" srcId="{A3DFCA96-0E09-4206-9935-5E3E619540E4}" destId="{33B80C09-5F32-43C4-B2C8-6837B224A424}" srcOrd="4" destOrd="0" presId="urn:microsoft.com/office/officeart/2005/8/layout/pList1"/>
    <dgm:cxn modelId="{1B18AE06-F4BF-4348-95F0-60A68AFEAE09}" type="presParOf" srcId="{33B80C09-5F32-43C4-B2C8-6837B224A424}" destId="{8EC78029-4577-4DA6-8C1D-84535F2DF838}" srcOrd="0" destOrd="0" presId="urn:microsoft.com/office/officeart/2005/8/layout/pList1"/>
    <dgm:cxn modelId="{408B290E-5AEE-46C4-AD28-47AF78F1A2A4}" type="presParOf" srcId="{33B80C09-5F32-43C4-B2C8-6837B224A424}" destId="{A690FB37-DD24-41D4-AE34-091F894A2399}" srcOrd="1" destOrd="0" presId="urn:microsoft.com/office/officeart/2005/8/layout/pList1"/>
    <dgm:cxn modelId="{C7F24BA1-E31F-48C7-A5EC-0607942928E2}" type="presParOf" srcId="{A3DFCA96-0E09-4206-9935-5E3E619540E4}" destId="{DBCEBED3-8845-4A25-AAC9-01FC4FC9013F}" srcOrd="5" destOrd="0" presId="urn:microsoft.com/office/officeart/2005/8/layout/pList1"/>
    <dgm:cxn modelId="{10D57E8B-67B4-41D8-BDFF-43B8FCF607B6}" type="presParOf" srcId="{A3DFCA96-0E09-4206-9935-5E3E619540E4}" destId="{B5DE0BCF-255C-4098-A7C4-6BBC2215B3C3}" srcOrd="6" destOrd="0" presId="urn:microsoft.com/office/officeart/2005/8/layout/pList1"/>
    <dgm:cxn modelId="{641EE5F7-3527-4DFA-A5BD-EC2BCA55692C}" type="presParOf" srcId="{B5DE0BCF-255C-4098-A7C4-6BBC2215B3C3}" destId="{1A64B67F-5D60-4CA0-B643-16F4DFDCD48D}" srcOrd="0" destOrd="0" presId="urn:microsoft.com/office/officeart/2005/8/layout/pList1"/>
    <dgm:cxn modelId="{075CE494-5E9D-41E4-9AD1-6B810CD6B680}" type="presParOf" srcId="{B5DE0BCF-255C-4098-A7C4-6BBC2215B3C3}" destId="{295DBD05-67D1-421F-941F-C92CD3AE494B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726DD5-FC3A-4A90-B2F0-A76F1C9CF20B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C8AC3FB8-6B62-4F24-B502-59E9C05072FE}">
      <dgm:prSet phldrT="[Текст]"/>
      <dgm:spPr/>
      <dgm:t>
        <a:bodyPr/>
        <a:lstStyle/>
        <a:p>
          <a:r>
            <a:rPr lang="uk-UA" dirty="0" smtClean="0"/>
            <a:t>ЗМІНА СИСТЕМИ БАНКУ </a:t>
          </a:r>
          <a:r>
            <a:rPr lang="uk-UA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ВИБІРКОВИХ</a:t>
          </a:r>
          <a:r>
            <a:rPr lang="uk-UA" dirty="0" smtClean="0"/>
            <a:t> ДИСЦИПЛІН</a:t>
          </a:r>
          <a:endParaRPr lang="uk-UA" dirty="0"/>
        </a:p>
      </dgm:t>
    </dgm:pt>
    <dgm:pt modelId="{FEA1020F-4A05-415B-93EE-D41878B91327}" type="parTrans" cxnId="{FBAAE7FE-C1EC-4E4E-9D8F-1DFE3AC31A56}">
      <dgm:prSet/>
      <dgm:spPr/>
      <dgm:t>
        <a:bodyPr/>
        <a:lstStyle/>
        <a:p>
          <a:endParaRPr lang="uk-UA"/>
        </a:p>
      </dgm:t>
    </dgm:pt>
    <dgm:pt modelId="{33A19675-7F9E-42CB-A27B-08802538A8CB}" type="sibTrans" cxnId="{FBAAE7FE-C1EC-4E4E-9D8F-1DFE3AC31A56}">
      <dgm:prSet/>
      <dgm:spPr/>
      <dgm:t>
        <a:bodyPr/>
        <a:lstStyle/>
        <a:p>
          <a:endParaRPr lang="uk-UA"/>
        </a:p>
      </dgm:t>
    </dgm:pt>
    <dgm:pt modelId="{0AF8F425-FD9C-4470-A162-29E72F38ABB5}">
      <dgm:prSet phldrT="[Текст]"/>
      <dgm:spPr/>
      <dgm:t>
        <a:bodyPr/>
        <a:lstStyle/>
        <a:p>
          <a:r>
            <a:rPr lang="uk-UA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ГАРМОНІЯ</a:t>
          </a:r>
          <a:r>
            <a:rPr lang="uk-UA" dirty="0" smtClean="0"/>
            <a:t> ВИМОГИ </a:t>
          </a:r>
          <a:r>
            <a:rPr lang="uk-UA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ПРОФЕСІЙНОЇ </a:t>
          </a:r>
          <a:r>
            <a:rPr lang="uk-UA" b="0" dirty="0" smtClean="0">
              <a:solidFill>
                <a:schemeClr val="bg1"/>
              </a:solidFill>
              <a:effectLst/>
            </a:rPr>
            <a:t>ЗОРІЄНТОВАНОСТІ </a:t>
          </a:r>
          <a:r>
            <a:rPr lang="uk-UA" dirty="0" smtClean="0"/>
            <a:t>ТА </a:t>
          </a:r>
          <a:r>
            <a:rPr lang="uk-UA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МІЖДИСЦИПЛІНАРНОЇ </a:t>
          </a:r>
          <a:r>
            <a:rPr lang="uk-UA" dirty="0" smtClean="0"/>
            <a:t>СКЛАДОВОЇ</a:t>
          </a:r>
          <a:endParaRPr lang="uk-UA" dirty="0"/>
        </a:p>
      </dgm:t>
    </dgm:pt>
    <dgm:pt modelId="{0197D2FF-9ABA-427D-81FA-D06544738EEF}" type="parTrans" cxnId="{A602BBC7-8679-41A2-B731-F78D7C276ED0}">
      <dgm:prSet/>
      <dgm:spPr/>
      <dgm:t>
        <a:bodyPr/>
        <a:lstStyle/>
        <a:p>
          <a:endParaRPr lang="uk-UA"/>
        </a:p>
      </dgm:t>
    </dgm:pt>
    <dgm:pt modelId="{E90A4888-0E68-45D4-87E7-12E8230FED38}" type="sibTrans" cxnId="{A602BBC7-8679-41A2-B731-F78D7C276ED0}">
      <dgm:prSet/>
      <dgm:spPr/>
      <dgm:t>
        <a:bodyPr/>
        <a:lstStyle/>
        <a:p>
          <a:endParaRPr lang="uk-UA"/>
        </a:p>
      </dgm:t>
    </dgm:pt>
    <dgm:pt modelId="{ED34AA9E-1C61-4F89-A4DD-01EAF4B3770C}" type="pres">
      <dgm:prSet presAssocID="{C3726DD5-FC3A-4A90-B2F0-A76F1C9CF20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85DE9BD4-C511-4435-B106-038A6D969B69}" type="pres">
      <dgm:prSet presAssocID="{C3726DD5-FC3A-4A90-B2F0-A76F1C9CF20B}" presName="Name1" presStyleCnt="0"/>
      <dgm:spPr/>
    </dgm:pt>
    <dgm:pt modelId="{E923D53B-579D-424F-8FFA-6D5526D40063}" type="pres">
      <dgm:prSet presAssocID="{C3726DD5-FC3A-4A90-B2F0-A76F1C9CF20B}" presName="cycle" presStyleCnt="0"/>
      <dgm:spPr/>
    </dgm:pt>
    <dgm:pt modelId="{9F1830E0-BB86-4E72-8B71-2A001D9EDF22}" type="pres">
      <dgm:prSet presAssocID="{C3726DD5-FC3A-4A90-B2F0-A76F1C9CF20B}" presName="srcNode" presStyleLbl="node1" presStyleIdx="0" presStyleCnt="2"/>
      <dgm:spPr/>
    </dgm:pt>
    <dgm:pt modelId="{635B2037-CCD6-46D8-937F-9C89B82AD1AF}" type="pres">
      <dgm:prSet presAssocID="{C3726DD5-FC3A-4A90-B2F0-A76F1C9CF20B}" presName="conn" presStyleLbl="parChTrans1D2" presStyleIdx="0" presStyleCnt="1"/>
      <dgm:spPr/>
      <dgm:t>
        <a:bodyPr/>
        <a:lstStyle/>
        <a:p>
          <a:endParaRPr lang="ru-RU"/>
        </a:p>
      </dgm:t>
    </dgm:pt>
    <dgm:pt modelId="{24F728E0-EC5C-45F3-BB00-B6ECF68D1F72}" type="pres">
      <dgm:prSet presAssocID="{C3726DD5-FC3A-4A90-B2F0-A76F1C9CF20B}" presName="extraNode" presStyleLbl="node1" presStyleIdx="0" presStyleCnt="2"/>
      <dgm:spPr/>
    </dgm:pt>
    <dgm:pt modelId="{40938A9A-277A-4DD4-ADD8-070BDF858E2A}" type="pres">
      <dgm:prSet presAssocID="{C3726DD5-FC3A-4A90-B2F0-A76F1C9CF20B}" presName="dstNode" presStyleLbl="node1" presStyleIdx="0" presStyleCnt="2"/>
      <dgm:spPr/>
    </dgm:pt>
    <dgm:pt modelId="{FBBCEF58-3C85-4035-AFE2-D87C9D45DF03}" type="pres">
      <dgm:prSet presAssocID="{C8AC3FB8-6B62-4F24-B502-59E9C05072FE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28F19F7-0D3A-46A7-AD05-29EA401BBB6D}" type="pres">
      <dgm:prSet presAssocID="{C8AC3FB8-6B62-4F24-B502-59E9C05072FE}" presName="accent_1" presStyleCnt="0"/>
      <dgm:spPr/>
    </dgm:pt>
    <dgm:pt modelId="{7E56055E-4F5F-4BD8-86F8-0FFB0F5FC2E7}" type="pres">
      <dgm:prSet presAssocID="{C8AC3FB8-6B62-4F24-B502-59E9C05072FE}" presName="accentRepeatNode" presStyleLbl="solidFgAcc1" presStyleIdx="0" presStyleCnt="2"/>
      <dgm:spPr/>
    </dgm:pt>
    <dgm:pt modelId="{2EF3C6D8-CE84-41E5-B2E0-274119C15A94}" type="pres">
      <dgm:prSet presAssocID="{0AF8F425-FD9C-4470-A162-29E72F38ABB5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68A3BA-2A88-4EA0-B16B-403C394DD7E5}" type="pres">
      <dgm:prSet presAssocID="{0AF8F425-FD9C-4470-A162-29E72F38ABB5}" presName="accent_2" presStyleCnt="0"/>
      <dgm:spPr/>
    </dgm:pt>
    <dgm:pt modelId="{E2B403A6-04EE-4749-B11E-8046E77091D4}" type="pres">
      <dgm:prSet presAssocID="{0AF8F425-FD9C-4470-A162-29E72F38ABB5}" presName="accentRepeatNode" presStyleLbl="solidFgAcc1" presStyleIdx="1" presStyleCnt="2"/>
      <dgm:spPr/>
    </dgm:pt>
  </dgm:ptLst>
  <dgm:cxnLst>
    <dgm:cxn modelId="{56FF1946-6D6E-4A57-AF8E-73EFF82B01E4}" type="presOf" srcId="{C8AC3FB8-6B62-4F24-B502-59E9C05072FE}" destId="{FBBCEF58-3C85-4035-AFE2-D87C9D45DF03}" srcOrd="0" destOrd="0" presId="urn:microsoft.com/office/officeart/2008/layout/VerticalCurvedList"/>
    <dgm:cxn modelId="{FDE0505D-E001-4823-9CEA-CA6BC575087F}" type="presOf" srcId="{33A19675-7F9E-42CB-A27B-08802538A8CB}" destId="{635B2037-CCD6-46D8-937F-9C89B82AD1AF}" srcOrd="0" destOrd="0" presId="urn:microsoft.com/office/officeart/2008/layout/VerticalCurvedList"/>
    <dgm:cxn modelId="{A602BBC7-8679-41A2-B731-F78D7C276ED0}" srcId="{C3726DD5-FC3A-4A90-B2F0-A76F1C9CF20B}" destId="{0AF8F425-FD9C-4470-A162-29E72F38ABB5}" srcOrd="1" destOrd="0" parTransId="{0197D2FF-9ABA-427D-81FA-D06544738EEF}" sibTransId="{E90A4888-0E68-45D4-87E7-12E8230FED38}"/>
    <dgm:cxn modelId="{FBAAE7FE-C1EC-4E4E-9D8F-1DFE3AC31A56}" srcId="{C3726DD5-FC3A-4A90-B2F0-A76F1C9CF20B}" destId="{C8AC3FB8-6B62-4F24-B502-59E9C05072FE}" srcOrd="0" destOrd="0" parTransId="{FEA1020F-4A05-415B-93EE-D41878B91327}" sibTransId="{33A19675-7F9E-42CB-A27B-08802538A8CB}"/>
    <dgm:cxn modelId="{FA668312-B857-403B-A9A0-BEB162F9B866}" type="presOf" srcId="{0AF8F425-FD9C-4470-A162-29E72F38ABB5}" destId="{2EF3C6D8-CE84-41E5-B2E0-274119C15A94}" srcOrd="0" destOrd="0" presId="urn:microsoft.com/office/officeart/2008/layout/VerticalCurvedList"/>
    <dgm:cxn modelId="{A7593FED-3FED-46A6-8B5E-194EF5A73624}" type="presOf" srcId="{C3726DD5-FC3A-4A90-B2F0-A76F1C9CF20B}" destId="{ED34AA9E-1C61-4F89-A4DD-01EAF4B3770C}" srcOrd="0" destOrd="0" presId="urn:microsoft.com/office/officeart/2008/layout/VerticalCurvedList"/>
    <dgm:cxn modelId="{AA9C3688-8972-4F38-A728-4641821C1C92}" type="presParOf" srcId="{ED34AA9E-1C61-4F89-A4DD-01EAF4B3770C}" destId="{85DE9BD4-C511-4435-B106-038A6D969B69}" srcOrd="0" destOrd="0" presId="urn:microsoft.com/office/officeart/2008/layout/VerticalCurvedList"/>
    <dgm:cxn modelId="{E6BBA856-088D-4496-8CA8-1DF3D61E8CC0}" type="presParOf" srcId="{85DE9BD4-C511-4435-B106-038A6D969B69}" destId="{E923D53B-579D-424F-8FFA-6D5526D40063}" srcOrd="0" destOrd="0" presId="urn:microsoft.com/office/officeart/2008/layout/VerticalCurvedList"/>
    <dgm:cxn modelId="{5AE898BB-D237-418C-99C0-C04719830B80}" type="presParOf" srcId="{E923D53B-579D-424F-8FFA-6D5526D40063}" destId="{9F1830E0-BB86-4E72-8B71-2A001D9EDF22}" srcOrd="0" destOrd="0" presId="urn:microsoft.com/office/officeart/2008/layout/VerticalCurvedList"/>
    <dgm:cxn modelId="{372691D3-B66F-4426-AAFF-A2CB9FB67796}" type="presParOf" srcId="{E923D53B-579D-424F-8FFA-6D5526D40063}" destId="{635B2037-CCD6-46D8-937F-9C89B82AD1AF}" srcOrd="1" destOrd="0" presId="urn:microsoft.com/office/officeart/2008/layout/VerticalCurvedList"/>
    <dgm:cxn modelId="{62084410-2E50-4FFC-BC77-F86B8B5083C8}" type="presParOf" srcId="{E923D53B-579D-424F-8FFA-6D5526D40063}" destId="{24F728E0-EC5C-45F3-BB00-B6ECF68D1F72}" srcOrd="2" destOrd="0" presId="urn:microsoft.com/office/officeart/2008/layout/VerticalCurvedList"/>
    <dgm:cxn modelId="{F4B967B6-9CE0-4823-818E-013B73F8E48F}" type="presParOf" srcId="{E923D53B-579D-424F-8FFA-6D5526D40063}" destId="{40938A9A-277A-4DD4-ADD8-070BDF858E2A}" srcOrd="3" destOrd="0" presId="urn:microsoft.com/office/officeart/2008/layout/VerticalCurvedList"/>
    <dgm:cxn modelId="{522D3B48-9D44-413C-A219-AD34D28E9C8B}" type="presParOf" srcId="{85DE9BD4-C511-4435-B106-038A6D969B69}" destId="{FBBCEF58-3C85-4035-AFE2-D87C9D45DF03}" srcOrd="1" destOrd="0" presId="urn:microsoft.com/office/officeart/2008/layout/VerticalCurvedList"/>
    <dgm:cxn modelId="{FFEBCE40-2173-4ABB-AE0F-8EC8585ACF40}" type="presParOf" srcId="{85DE9BD4-C511-4435-B106-038A6D969B69}" destId="{328F19F7-0D3A-46A7-AD05-29EA401BBB6D}" srcOrd="2" destOrd="0" presId="urn:microsoft.com/office/officeart/2008/layout/VerticalCurvedList"/>
    <dgm:cxn modelId="{8AFF4107-B541-48FC-A11A-BCFE9DB92F78}" type="presParOf" srcId="{328F19F7-0D3A-46A7-AD05-29EA401BBB6D}" destId="{7E56055E-4F5F-4BD8-86F8-0FFB0F5FC2E7}" srcOrd="0" destOrd="0" presId="urn:microsoft.com/office/officeart/2008/layout/VerticalCurvedList"/>
    <dgm:cxn modelId="{3DC5AE5E-F756-4EF2-9DA2-E1C21BD4F8A1}" type="presParOf" srcId="{85DE9BD4-C511-4435-B106-038A6D969B69}" destId="{2EF3C6D8-CE84-41E5-B2E0-274119C15A94}" srcOrd="3" destOrd="0" presId="urn:microsoft.com/office/officeart/2008/layout/VerticalCurvedList"/>
    <dgm:cxn modelId="{CC06579C-CC97-4060-A338-82902F8E8888}" type="presParOf" srcId="{85DE9BD4-C511-4435-B106-038A6D969B69}" destId="{B968A3BA-2A88-4EA0-B16B-403C394DD7E5}" srcOrd="4" destOrd="0" presId="urn:microsoft.com/office/officeart/2008/layout/VerticalCurvedList"/>
    <dgm:cxn modelId="{02A09C19-0FA8-460D-B429-671F281994E5}" type="presParOf" srcId="{B968A3BA-2A88-4EA0-B16B-403C394DD7E5}" destId="{E2B403A6-04EE-4749-B11E-8046E77091D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3726DD5-FC3A-4A90-B2F0-A76F1C9CF20B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C8AC3FB8-6B62-4F24-B502-59E9C05072FE}">
      <dgm:prSet phldrT="[Текст]"/>
      <dgm:spPr/>
      <dgm:t>
        <a:bodyPr/>
        <a:lstStyle/>
        <a:p>
          <a:r>
            <a:rPr lang="uk-UA" i="0" dirty="0" smtClean="0"/>
            <a:t>НОРМУВАННЯ СИСТЕМИ </a:t>
          </a:r>
          <a:r>
            <a:rPr lang="uk-UA" b="1" i="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«ПЕРЕХРЕСНОГО ЗАРАХУВАННЯ»</a:t>
          </a:r>
          <a:endParaRPr lang="uk-UA" b="1" i="0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EA1020F-4A05-415B-93EE-D41878B91327}" type="parTrans" cxnId="{FBAAE7FE-C1EC-4E4E-9D8F-1DFE3AC31A56}">
      <dgm:prSet/>
      <dgm:spPr/>
      <dgm:t>
        <a:bodyPr/>
        <a:lstStyle/>
        <a:p>
          <a:endParaRPr lang="uk-UA"/>
        </a:p>
      </dgm:t>
    </dgm:pt>
    <dgm:pt modelId="{33A19675-7F9E-42CB-A27B-08802538A8CB}" type="sibTrans" cxnId="{FBAAE7FE-C1EC-4E4E-9D8F-1DFE3AC31A56}">
      <dgm:prSet/>
      <dgm:spPr/>
      <dgm:t>
        <a:bodyPr/>
        <a:lstStyle/>
        <a:p>
          <a:endParaRPr lang="uk-UA"/>
        </a:p>
      </dgm:t>
    </dgm:pt>
    <dgm:pt modelId="{0AF8F425-FD9C-4470-A162-29E72F38ABB5}">
      <dgm:prSet phldrT="[Текст]"/>
      <dgm:spPr/>
      <dgm:t>
        <a:bodyPr/>
        <a:lstStyle/>
        <a:p>
          <a:r>
            <a:rPr lang="uk-UA" i="0" dirty="0" smtClean="0"/>
            <a:t>ПУБЛІЧНЕ </a:t>
          </a:r>
          <a:r>
            <a:rPr lang="uk-UA" b="1" i="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ОБГОВОРЕННЯ</a:t>
          </a:r>
          <a:r>
            <a:rPr lang="uk-UA" i="0" dirty="0" smtClean="0"/>
            <a:t> ТА </a:t>
          </a:r>
          <a:r>
            <a:rPr lang="uk-UA" b="1" i="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ОНОВЛЕННЯ</a:t>
          </a:r>
          <a:r>
            <a:rPr lang="uk-UA" i="0" dirty="0" smtClean="0"/>
            <a:t> ПРОГРАМ</a:t>
          </a:r>
          <a:endParaRPr lang="uk-UA" i="0" dirty="0"/>
        </a:p>
      </dgm:t>
    </dgm:pt>
    <dgm:pt modelId="{0197D2FF-9ABA-427D-81FA-D06544738EEF}" type="parTrans" cxnId="{A602BBC7-8679-41A2-B731-F78D7C276ED0}">
      <dgm:prSet/>
      <dgm:spPr/>
      <dgm:t>
        <a:bodyPr/>
        <a:lstStyle/>
        <a:p>
          <a:endParaRPr lang="uk-UA"/>
        </a:p>
      </dgm:t>
    </dgm:pt>
    <dgm:pt modelId="{E90A4888-0E68-45D4-87E7-12E8230FED38}" type="sibTrans" cxnId="{A602BBC7-8679-41A2-B731-F78D7C276ED0}">
      <dgm:prSet/>
      <dgm:spPr/>
      <dgm:t>
        <a:bodyPr/>
        <a:lstStyle/>
        <a:p>
          <a:endParaRPr lang="uk-UA"/>
        </a:p>
      </dgm:t>
    </dgm:pt>
    <dgm:pt modelId="{ED34AA9E-1C61-4F89-A4DD-01EAF4B3770C}" type="pres">
      <dgm:prSet presAssocID="{C3726DD5-FC3A-4A90-B2F0-A76F1C9CF20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85DE9BD4-C511-4435-B106-038A6D969B69}" type="pres">
      <dgm:prSet presAssocID="{C3726DD5-FC3A-4A90-B2F0-A76F1C9CF20B}" presName="Name1" presStyleCnt="0"/>
      <dgm:spPr/>
    </dgm:pt>
    <dgm:pt modelId="{E923D53B-579D-424F-8FFA-6D5526D40063}" type="pres">
      <dgm:prSet presAssocID="{C3726DD5-FC3A-4A90-B2F0-A76F1C9CF20B}" presName="cycle" presStyleCnt="0"/>
      <dgm:spPr/>
    </dgm:pt>
    <dgm:pt modelId="{9F1830E0-BB86-4E72-8B71-2A001D9EDF22}" type="pres">
      <dgm:prSet presAssocID="{C3726DD5-FC3A-4A90-B2F0-A76F1C9CF20B}" presName="srcNode" presStyleLbl="node1" presStyleIdx="0" presStyleCnt="2"/>
      <dgm:spPr/>
    </dgm:pt>
    <dgm:pt modelId="{635B2037-CCD6-46D8-937F-9C89B82AD1AF}" type="pres">
      <dgm:prSet presAssocID="{C3726DD5-FC3A-4A90-B2F0-A76F1C9CF20B}" presName="conn" presStyleLbl="parChTrans1D2" presStyleIdx="0" presStyleCnt="1"/>
      <dgm:spPr/>
      <dgm:t>
        <a:bodyPr/>
        <a:lstStyle/>
        <a:p>
          <a:endParaRPr lang="ru-RU"/>
        </a:p>
      </dgm:t>
    </dgm:pt>
    <dgm:pt modelId="{24F728E0-EC5C-45F3-BB00-B6ECF68D1F72}" type="pres">
      <dgm:prSet presAssocID="{C3726DD5-FC3A-4A90-B2F0-A76F1C9CF20B}" presName="extraNode" presStyleLbl="node1" presStyleIdx="0" presStyleCnt="2"/>
      <dgm:spPr/>
    </dgm:pt>
    <dgm:pt modelId="{40938A9A-277A-4DD4-ADD8-070BDF858E2A}" type="pres">
      <dgm:prSet presAssocID="{C3726DD5-FC3A-4A90-B2F0-A76F1C9CF20B}" presName="dstNode" presStyleLbl="node1" presStyleIdx="0" presStyleCnt="2"/>
      <dgm:spPr/>
    </dgm:pt>
    <dgm:pt modelId="{FBBCEF58-3C85-4035-AFE2-D87C9D45DF03}" type="pres">
      <dgm:prSet presAssocID="{C8AC3FB8-6B62-4F24-B502-59E9C05072FE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28F19F7-0D3A-46A7-AD05-29EA401BBB6D}" type="pres">
      <dgm:prSet presAssocID="{C8AC3FB8-6B62-4F24-B502-59E9C05072FE}" presName="accent_1" presStyleCnt="0"/>
      <dgm:spPr/>
    </dgm:pt>
    <dgm:pt modelId="{7E56055E-4F5F-4BD8-86F8-0FFB0F5FC2E7}" type="pres">
      <dgm:prSet presAssocID="{C8AC3FB8-6B62-4F24-B502-59E9C05072FE}" presName="accentRepeatNode" presStyleLbl="solidFgAcc1" presStyleIdx="0" presStyleCnt="2"/>
      <dgm:spPr/>
    </dgm:pt>
    <dgm:pt modelId="{2EF3C6D8-CE84-41E5-B2E0-274119C15A94}" type="pres">
      <dgm:prSet presAssocID="{0AF8F425-FD9C-4470-A162-29E72F38ABB5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968A3BA-2A88-4EA0-B16B-403C394DD7E5}" type="pres">
      <dgm:prSet presAssocID="{0AF8F425-FD9C-4470-A162-29E72F38ABB5}" presName="accent_2" presStyleCnt="0"/>
      <dgm:spPr/>
    </dgm:pt>
    <dgm:pt modelId="{E2B403A6-04EE-4749-B11E-8046E77091D4}" type="pres">
      <dgm:prSet presAssocID="{0AF8F425-FD9C-4470-A162-29E72F38ABB5}" presName="accentRepeatNode" presStyleLbl="solidFgAcc1" presStyleIdx="1" presStyleCnt="2"/>
      <dgm:spPr/>
    </dgm:pt>
  </dgm:ptLst>
  <dgm:cxnLst>
    <dgm:cxn modelId="{3755A6DB-6733-4D65-8572-C3B2609152FB}" type="presOf" srcId="{C8AC3FB8-6B62-4F24-B502-59E9C05072FE}" destId="{FBBCEF58-3C85-4035-AFE2-D87C9D45DF03}" srcOrd="0" destOrd="0" presId="urn:microsoft.com/office/officeart/2008/layout/VerticalCurvedList"/>
    <dgm:cxn modelId="{1FF080B0-BD93-4A12-AAAA-02B0061F9836}" type="presOf" srcId="{33A19675-7F9E-42CB-A27B-08802538A8CB}" destId="{635B2037-CCD6-46D8-937F-9C89B82AD1AF}" srcOrd="0" destOrd="0" presId="urn:microsoft.com/office/officeart/2008/layout/VerticalCurvedList"/>
    <dgm:cxn modelId="{51AD5E0F-A417-435A-9DBD-BCCCA48C1458}" type="presOf" srcId="{C3726DD5-FC3A-4A90-B2F0-A76F1C9CF20B}" destId="{ED34AA9E-1C61-4F89-A4DD-01EAF4B3770C}" srcOrd="0" destOrd="0" presId="urn:microsoft.com/office/officeart/2008/layout/VerticalCurvedList"/>
    <dgm:cxn modelId="{FBAAE7FE-C1EC-4E4E-9D8F-1DFE3AC31A56}" srcId="{C3726DD5-FC3A-4A90-B2F0-A76F1C9CF20B}" destId="{C8AC3FB8-6B62-4F24-B502-59E9C05072FE}" srcOrd="0" destOrd="0" parTransId="{FEA1020F-4A05-415B-93EE-D41878B91327}" sibTransId="{33A19675-7F9E-42CB-A27B-08802538A8CB}"/>
    <dgm:cxn modelId="{A602BBC7-8679-41A2-B731-F78D7C276ED0}" srcId="{C3726DD5-FC3A-4A90-B2F0-A76F1C9CF20B}" destId="{0AF8F425-FD9C-4470-A162-29E72F38ABB5}" srcOrd="1" destOrd="0" parTransId="{0197D2FF-9ABA-427D-81FA-D06544738EEF}" sibTransId="{E90A4888-0E68-45D4-87E7-12E8230FED38}"/>
    <dgm:cxn modelId="{50689E61-694A-48C7-8E6D-FD5A90AEC0FE}" type="presOf" srcId="{0AF8F425-FD9C-4470-A162-29E72F38ABB5}" destId="{2EF3C6D8-CE84-41E5-B2E0-274119C15A94}" srcOrd="0" destOrd="0" presId="urn:microsoft.com/office/officeart/2008/layout/VerticalCurvedList"/>
    <dgm:cxn modelId="{017F31C1-1250-4798-9E08-D9CB8B20E8FC}" type="presParOf" srcId="{ED34AA9E-1C61-4F89-A4DD-01EAF4B3770C}" destId="{85DE9BD4-C511-4435-B106-038A6D969B69}" srcOrd="0" destOrd="0" presId="urn:microsoft.com/office/officeart/2008/layout/VerticalCurvedList"/>
    <dgm:cxn modelId="{D41493CC-3CA0-4365-9FEE-529BB2A1751A}" type="presParOf" srcId="{85DE9BD4-C511-4435-B106-038A6D969B69}" destId="{E923D53B-579D-424F-8FFA-6D5526D40063}" srcOrd="0" destOrd="0" presId="urn:microsoft.com/office/officeart/2008/layout/VerticalCurvedList"/>
    <dgm:cxn modelId="{1DDBFD61-DBD1-4675-ADCA-7BC3AD45F5E6}" type="presParOf" srcId="{E923D53B-579D-424F-8FFA-6D5526D40063}" destId="{9F1830E0-BB86-4E72-8B71-2A001D9EDF22}" srcOrd="0" destOrd="0" presId="urn:microsoft.com/office/officeart/2008/layout/VerticalCurvedList"/>
    <dgm:cxn modelId="{6C5D1BBC-A56A-4F51-AE5A-2DBEF61FD5EF}" type="presParOf" srcId="{E923D53B-579D-424F-8FFA-6D5526D40063}" destId="{635B2037-CCD6-46D8-937F-9C89B82AD1AF}" srcOrd="1" destOrd="0" presId="urn:microsoft.com/office/officeart/2008/layout/VerticalCurvedList"/>
    <dgm:cxn modelId="{13A5D40B-9446-42D7-8A34-40FD37F61D06}" type="presParOf" srcId="{E923D53B-579D-424F-8FFA-6D5526D40063}" destId="{24F728E0-EC5C-45F3-BB00-B6ECF68D1F72}" srcOrd="2" destOrd="0" presId="urn:microsoft.com/office/officeart/2008/layout/VerticalCurvedList"/>
    <dgm:cxn modelId="{314272D4-1AD2-4DF6-B3E4-6760B9005DB4}" type="presParOf" srcId="{E923D53B-579D-424F-8FFA-6D5526D40063}" destId="{40938A9A-277A-4DD4-ADD8-070BDF858E2A}" srcOrd="3" destOrd="0" presId="urn:microsoft.com/office/officeart/2008/layout/VerticalCurvedList"/>
    <dgm:cxn modelId="{4E3E5D4C-FE64-441F-AE9F-27021CCCD5B9}" type="presParOf" srcId="{85DE9BD4-C511-4435-B106-038A6D969B69}" destId="{FBBCEF58-3C85-4035-AFE2-D87C9D45DF03}" srcOrd="1" destOrd="0" presId="urn:microsoft.com/office/officeart/2008/layout/VerticalCurvedList"/>
    <dgm:cxn modelId="{6E4F949B-CBEE-465D-897B-6CDE038BB91B}" type="presParOf" srcId="{85DE9BD4-C511-4435-B106-038A6D969B69}" destId="{328F19F7-0D3A-46A7-AD05-29EA401BBB6D}" srcOrd="2" destOrd="0" presId="urn:microsoft.com/office/officeart/2008/layout/VerticalCurvedList"/>
    <dgm:cxn modelId="{3081DD82-AAB7-48FB-9959-705C91533B8B}" type="presParOf" srcId="{328F19F7-0D3A-46A7-AD05-29EA401BBB6D}" destId="{7E56055E-4F5F-4BD8-86F8-0FFB0F5FC2E7}" srcOrd="0" destOrd="0" presId="urn:microsoft.com/office/officeart/2008/layout/VerticalCurvedList"/>
    <dgm:cxn modelId="{BB364BF2-10B6-47A6-8D4B-BB3E18E8E090}" type="presParOf" srcId="{85DE9BD4-C511-4435-B106-038A6D969B69}" destId="{2EF3C6D8-CE84-41E5-B2E0-274119C15A94}" srcOrd="3" destOrd="0" presId="urn:microsoft.com/office/officeart/2008/layout/VerticalCurvedList"/>
    <dgm:cxn modelId="{EED65911-AD47-4022-BC22-77264A8D327F}" type="presParOf" srcId="{85DE9BD4-C511-4435-B106-038A6D969B69}" destId="{B968A3BA-2A88-4EA0-B16B-403C394DD7E5}" srcOrd="4" destOrd="0" presId="urn:microsoft.com/office/officeart/2008/layout/VerticalCurvedList"/>
    <dgm:cxn modelId="{AB594251-915B-436D-A7D4-610D392BCF8D}" type="presParOf" srcId="{B968A3BA-2A88-4EA0-B16B-403C394DD7E5}" destId="{E2B403A6-04EE-4749-B11E-8046E77091D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3726DD5-FC3A-4A90-B2F0-A76F1C9CF20B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C8AC3FB8-6B62-4F24-B502-59E9C05072FE}">
      <dgm:prSet phldrT="[Текст]"/>
      <dgm:spPr/>
      <dgm:t>
        <a:bodyPr/>
        <a:lstStyle/>
        <a:p>
          <a:r>
            <a:rPr lang="uk-UA" i="0" dirty="0" smtClean="0"/>
            <a:t>ЗАЛУЧЕННЯ ДО ВИКЛАДАННЯ </a:t>
          </a:r>
          <a:r>
            <a:rPr lang="uk-UA" b="1" i="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РОБОТОДАВЦІВ</a:t>
          </a:r>
          <a:endParaRPr lang="uk-UA" b="1" i="0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EA1020F-4A05-415B-93EE-D41878B91327}" type="parTrans" cxnId="{FBAAE7FE-C1EC-4E4E-9D8F-1DFE3AC31A56}">
      <dgm:prSet/>
      <dgm:spPr/>
      <dgm:t>
        <a:bodyPr/>
        <a:lstStyle/>
        <a:p>
          <a:endParaRPr lang="uk-UA"/>
        </a:p>
      </dgm:t>
    </dgm:pt>
    <dgm:pt modelId="{33A19675-7F9E-42CB-A27B-08802538A8CB}" type="sibTrans" cxnId="{FBAAE7FE-C1EC-4E4E-9D8F-1DFE3AC31A56}">
      <dgm:prSet/>
      <dgm:spPr/>
      <dgm:t>
        <a:bodyPr/>
        <a:lstStyle/>
        <a:p>
          <a:endParaRPr lang="uk-UA"/>
        </a:p>
      </dgm:t>
    </dgm:pt>
    <dgm:pt modelId="{0AF8F425-FD9C-4470-A162-29E72F38ABB5}">
      <dgm:prSet phldrT="[Текст]"/>
      <dgm:spPr/>
      <dgm:t>
        <a:bodyPr/>
        <a:lstStyle/>
        <a:p>
          <a:r>
            <a:rPr lang="uk-UA" b="1" i="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МІЖНАРОДНА</a:t>
          </a:r>
          <a:r>
            <a:rPr lang="uk-UA" i="0" dirty="0" smtClean="0">
              <a:solidFill>
                <a:schemeClr val="bg1"/>
              </a:solidFill>
            </a:rPr>
            <a:t> СПІВПРАЦЯ</a:t>
          </a:r>
          <a:endParaRPr lang="uk-UA" i="0" dirty="0">
            <a:solidFill>
              <a:schemeClr val="bg1"/>
            </a:solidFill>
          </a:endParaRPr>
        </a:p>
      </dgm:t>
    </dgm:pt>
    <dgm:pt modelId="{0197D2FF-9ABA-427D-81FA-D06544738EEF}" type="parTrans" cxnId="{A602BBC7-8679-41A2-B731-F78D7C276ED0}">
      <dgm:prSet/>
      <dgm:spPr/>
      <dgm:t>
        <a:bodyPr/>
        <a:lstStyle/>
        <a:p>
          <a:endParaRPr lang="uk-UA"/>
        </a:p>
      </dgm:t>
    </dgm:pt>
    <dgm:pt modelId="{E90A4888-0E68-45D4-87E7-12E8230FED38}" type="sibTrans" cxnId="{A602BBC7-8679-41A2-B731-F78D7C276ED0}">
      <dgm:prSet/>
      <dgm:spPr/>
      <dgm:t>
        <a:bodyPr/>
        <a:lstStyle/>
        <a:p>
          <a:endParaRPr lang="uk-UA"/>
        </a:p>
      </dgm:t>
    </dgm:pt>
    <dgm:pt modelId="{ED34AA9E-1C61-4F89-A4DD-01EAF4B3770C}" type="pres">
      <dgm:prSet presAssocID="{C3726DD5-FC3A-4A90-B2F0-A76F1C9CF20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85DE9BD4-C511-4435-B106-038A6D969B69}" type="pres">
      <dgm:prSet presAssocID="{C3726DD5-FC3A-4A90-B2F0-A76F1C9CF20B}" presName="Name1" presStyleCnt="0"/>
      <dgm:spPr/>
    </dgm:pt>
    <dgm:pt modelId="{E923D53B-579D-424F-8FFA-6D5526D40063}" type="pres">
      <dgm:prSet presAssocID="{C3726DD5-FC3A-4A90-B2F0-A76F1C9CF20B}" presName="cycle" presStyleCnt="0"/>
      <dgm:spPr/>
    </dgm:pt>
    <dgm:pt modelId="{9F1830E0-BB86-4E72-8B71-2A001D9EDF22}" type="pres">
      <dgm:prSet presAssocID="{C3726DD5-FC3A-4A90-B2F0-A76F1C9CF20B}" presName="srcNode" presStyleLbl="node1" presStyleIdx="0" presStyleCnt="2"/>
      <dgm:spPr/>
    </dgm:pt>
    <dgm:pt modelId="{635B2037-CCD6-46D8-937F-9C89B82AD1AF}" type="pres">
      <dgm:prSet presAssocID="{C3726DD5-FC3A-4A90-B2F0-A76F1C9CF20B}" presName="conn" presStyleLbl="parChTrans1D2" presStyleIdx="0" presStyleCnt="1"/>
      <dgm:spPr/>
      <dgm:t>
        <a:bodyPr/>
        <a:lstStyle/>
        <a:p>
          <a:endParaRPr lang="ru-RU"/>
        </a:p>
      </dgm:t>
    </dgm:pt>
    <dgm:pt modelId="{24F728E0-EC5C-45F3-BB00-B6ECF68D1F72}" type="pres">
      <dgm:prSet presAssocID="{C3726DD5-FC3A-4A90-B2F0-A76F1C9CF20B}" presName="extraNode" presStyleLbl="node1" presStyleIdx="0" presStyleCnt="2"/>
      <dgm:spPr/>
    </dgm:pt>
    <dgm:pt modelId="{40938A9A-277A-4DD4-ADD8-070BDF858E2A}" type="pres">
      <dgm:prSet presAssocID="{C3726DD5-FC3A-4A90-B2F0-A76F1C9CF20B}" presName="dstNode" presStyleLbl="node1" presStyleIdx="0" presStyleCnt="2"/>
      <dgm:spPr/>
    </dgm:pt>
    <dgm:pt modelId="{FBBCEF58-3C85-4035-AFE2-D87C9D45DF03}" type="pres">
      <dgm:prSet presAssocID="{C8AC3FB8-6B62-4F24-B502-59E9C05072FE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28F19F7-0D3A-46A7-AD05-29EA401BBB6D}" type="pres">
      <dgm:prSet presAssocID="{C8AC3FB8-6B62-4F24-B502-59E9C05072FE}" presName="accent_1" presStyleCnt="0"/>
      <dgm:spPr/>
    </dgm:pt>
    <dgm:pt modelId="{7E56055E-4F5F-4BD8-86F8-0FFB0F5FC2E7}" type="pres">
      <dgm:prSet presAssocID="{C8AC3FB8-6B62-4F24-B502-59E9C05072FE}" presName="accentRepeatNode" presStyleLbl="solidFgAcc1" presStyleIdx="0" presStyleCnt="2"/>
      <dgm:spPr/>
    </dgm:pt>
    <dgm:pt modelId="{2EF3C6D8-CE84-41E5-B2E0-274119C15A94}" type="pres">
      <dgm:prSet presAssocID="{0AF8F425-FD9C-4470-A162-29E72F38ABB5}" presName="text_2" presStyleLbl="node1" presStyleIdx="1" presStyleCnt="2" custLinFactNeighborX="33635" custLinFactNeighborY="698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968A3BA-2A88-4EA0-B16B-403C394DD7E5}" type="pres">
      <dgm:prSet presAssocID="{0AF8F425-FD9C-4470-A162-29E72F38ABB5}" presName="accent_2" presStyleCnt="0"/>
      <dgm:spPr/>
    </dgm:pt>
    <dgm:pt modelId="{E2B403A6-04EE-4749-B11E-8046E77091D4}" type="pres">
      <dgm:prSet presAssocID="{0AF8F425-FD9C-4470-A162-29E72F38ABB5}" presName="accentRepeatNode" presStyleLbl="solidFgAcc1" presStyleIdx="1" presStyleCnt="2"/>
      <dgm:spPr/>
    </dgm:pt>
  </dgm:ptLst>
  <dgm:cxnLst>
    <dgm:cxn modelId="{E4D26879-5389-44D9-9F17-C2323F3921F0}" type="presOf" srcId="{0AF8F425-FD9C-4470-A162-29E72F38ABB5}" destId="{2EF3C6D8-CE84-41E5-B2E0-274119C15A94}" srcOrd="0" destOrd="0" presId="urn:microsoft.com/office/officeart/2008/layout/VerticalCurvedList"/>
    <dgm:cxn modelId="{8EA2AA96-5E11-4EB7-B899-13BDC3A7C875}" type="presOf" srcId="{C3726DD5-FC3A-4A90-B2F0-A76F1C9CF20B}" destId="{ED34AA9E-1C61-4F89-A4DD-01EAF4B3770C}" srcOrd="0" destOrd="0" presId="urn:microsoft.com/office/officeart/2008/layout/VerticalCurvedList"/>
    <dgm:cxn modelId="{A602BBC7-8679-41A2-B731-F78D7C276ED0}" srcId="{C3726DD5-FC3A-4A90-B2F0-A76F1C9CF20B}" destId="{0AF8F425-FD9C-4470-A162-29E72F38ABB5}" srcOrd="1" destOrd="0" parTransId="{0197D2FF-9ABA-427D-81FA-D06544738EEF}" sibTransId="{E90A4888-0E68-45D4-87E7-12E8230FED38}"/>
    <dgm:cxn modelId="{FBAAE7FE-C1EC-4E4E-9D8F-1DFE3AC31A56}" srcId="{C3726DD5-FC3A-4A90-B2F0-A76F1C9CF20B}" destId="{C8AC3FB8-6B62-4F24-B502-59E9C05072FE}" srcOrd="0" destOrd="0" parTransId="{FEA1020F-4A05-415B-93EE-D41878B91327}" sibTransId="{33A19675-7F9E-42CB-A27B-08802538A8CB}"/>
    <dgm:cxn modelId="{D9375290-36DC-45BC-B315-5330C7783770}" type="presOf" srcId="{33A19675-7F9E-42CB-A27B-08802538A8CB}" destId="{635B2037-CCD6-46D8-937F-9C89B82AD1AF}" srcOrd="0" destOrd="0" presId="urn:microsoft.com/office/officeart/2008/layout/VerticalCurvedList"/>
    <dgm:cxn modelId="{EB4CBE5C-931C-450F-A1AB-F58AAD917346}" type="presOf" srcId="{C8AC3FB8-6B62-4F24-B502-59E9C05072FE}" destId="{FBBCEF58-3C85-4035-AFE2-D87C9D45DF03}" srcOrd="0" destOrd="0" presId="urn:microsoft.com/office/officeart/2008/layout/VerticalCurvedList"/>
    <dgm:cxn modelId="{5A17CC61-A7A9-4511-8198-746A927A4105}" type="presParOf" srcId="{ED34AA9E-1C61-4F89-A4DD-01EAF4B3770C}" destId="{85DE9BD4-C511-4435-B106-038A6D969B69}" srcOrd="0" destOrd="0" presId="urn:microsoft.com/office/officeart/2008/layout/VerticalCurvedList"/>
    <dgm:cxn modelId="{A294EC1E-A72D-4061-86CC-400DEDBA0780}" type="presParOf" srcId="{85DE9BD4-C511-4435-B106-038A6D969B69}" destId="{E923D53B-579D-424F-8FFA-6D5526D40063}" srcOrd="0" destOrd="0" presId="urn:microsoft.com/office/officeart/2008/layout/VerticalCurvedList"/>
    <dgm:cxn modelId="{9BDB6AFD-AF11-4B89-B28C-9ADD7540B178}" type="presParOf" srcId="{E923D53B-579D-424F-8FFA-6D5526D40063}" destId="{9F1830E0-BB86-4E72-8B71-2A001D9EDF22}" srcOrd="0" destOrd="0" presId="urn:microsoft.com/office/officeart/2008/layout/VerticalCurvedList"/>
    <dgm:cxn modelId="{0FB03380-9B8C-440B-AEEB-1CA1658DBEBA}" type="presParOf" srcId="{E923D53B-579D-424F-8FFA-6D5526D40063}" destId="{635B2037-CCD6-46D8-937F-9C89B82AD1AF}" srcOrd="1" destOrd="0" presId="urn:microsoft.com/office/officeart/2008/layout/VerticalCurvedList"/>
    <dgm:cxn modelId="{1C58C4FF-7D51-4DF6-B289-FBBD8D036179}" type="presParOf" srcId="{E923D53B-579D-424F-8FFA-6D5526D40063}" destId="{24F728E0-EC5C-45F3-BB00-B6ECF68D1F72}" srcOrd="2" destOrd="0" presId="urn:microsoft.com/office/officeart/2008/layout/VerticalCurvedList"/>
    <dgm:cxn modelId="{AA8D183F-9C98-4015-ACC3-82BAD0110F64}" type="presParOf" srcId="{E923D53B-579D-424F-8FFA-6D5526D40063}" destId="{40938A9A-277A-4DD4-ADD8-070BDF858E2A}" srcOrd="3" destOrd="0" presId="urn:microsoft.com/office/officeart/2008/layout/VerticalCurvedList"/>
    <dgm:cxn modelId="{891B2D6B-BFA1-4817-B9B1-16CD7DC5419F}" type="presParOf" srcId="{85DE9BD4-C511-4435-B106-038A6D969B69}" destId="{FBBCEF58-3C85-4035-AFE2-D87C9D45DF03}" srcOrd="1" destOrd="0" presId="urn:microsoft.com/office/officeart/2008/layout/VerticalCurvedList"/>
    <dgm:cxn modelId="{84ADA205-9521-41AC-8673-DA3B68FFAD39}" type="presParOf" srcId="{85DE9BD4-C511-4435-B106-038A6D969B69}" destId="{328F19F7-0D3A-46A7-AD05-29EA401BBB6D}" srcOrd="2" destOrd="0" presId="urn:microsoft.com/office/officeart/2008/layout/VerticalCurvedList"/>
    <dgm:cxn modelId="{2EB43C05-34E5-4F10-AA32-E8971017DD8B}" type="presParOf" srcId="{328F19F7-0D3A-46A7-AD05-29EA401BBB6D}" destId="{7E56055E-4F5F-4BD8-86F8-0FFB0F5FC2E7}" srcOrd="0" destOrd="0" presId="urn:microsoft.com/office/officeart/2008/layout/VerticalCurvedList"/>
    <dgm:cxn modelId="{754C37D0-00E5-4ACE-B3A8-7078726FF68A}" type="presParOf" srcId="{85DE9BD4-C511-4435-B106-038A6D969B69}" destId="{2EF3C6D8-CE84-41E5-B2E0-274119C15A94}" srcOrd="3" destOrd="0" presId="urn:microsoft.com/office/officeart/2008/layout/VerticalCurvedList"/>
    <dgm:cxn modelId="{2E859835-D432-4C3C-9430-8863E4BBEF24}" type="presParOf" srcId="{85DE9BD4-C511-4435-B106-038A6D969B69}" destId="{B968A3BA-2A88-4EA0-B16B-403C394DD7E5}" srcOrd="4" destOrd="0" presId="urn:microsoft.com/office/officeart/2008/layout/VerticalCurvedList"/>
    <dgm:cxn modelId="{989B6233-4C4A-43FC-863A-E4081CA7977C}" type="presParOf" srcId="{B968A3BA-2A88-4EA0-B16B-403C394DD7E5}" destId="{E2B403A6-04EE-4749-B11E-8046E77091D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3726DD5-FC3A-4A90-B2F0-A76F1C9CF20B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C8AC3FB8-6B62-4F24-B502-59E9C05072FE}">
      <dgm:prSet phldrT="[Текст]"/>
      <dgm:spPr/>
      <dgm:t>
        <a:bodyPr/>
        <a:lstStyle/>
        <a:p>
          <a:r>
            <a:rPr lang="uk-UA" i="0" dirty="0" smtClean="0"/>
            <a:t>НАЛАГОДЖЕННЯ СИСТЕМИ </a:t>
          </a:r>
          <a:r>
            <a:rPr lang="uk-UA" b="1" i="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АПЕЛЯЦІЙ</a:t>
          </a:r>
          <a:endParaRPr lang="uk-UA" b="1" i="0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EA1020F-4A05-415B-93EE-D41878B91327}" type="parTrans" cxnId="{FBAAE7FE-C1EC-4E4E-9D8F-1DFE3AC31A56}">
      <dgm:prSet/>
      <dgm:spPr/>
      <dgm:t>
        <a:bodyPr/>
        <a:lstStyle/>
        <a:p>
          <a:endParaRPr lang="uk-UA"/>
        </a:p>
      </dgm:t>
    </dgm:pt>
    <dgm:pt modelId="{33A19675-7F9E-42CB-A27B-08802538A8CB}" type="sibTrans" cxnId="{FBAAE7FE-C1EC-4E4E-9D8F-1DFE3AC31A56}">
      <dgm:prSet/>
      <dgm:spPr/>
      <dgm:t>
        <a:bodyPr/>
        <a:lstStyle/>
        <a:p>
          <a:endParaRPr lang="uk-UA"/>
        </a:p>
      </dgm:t>
    </dgm:pt>
    <dgm:pt modelId="{0AF8F425-FD9C-4470-A162-29E72F38ABB5}">
      <dgm:prSet phldrT="[Текст]"/>
      <dgm:spPr/>
      <dgm:t>
        <a:bodyPr/>
        <a:lstStyle/>
        <a:p>
          <a:r>
            <a:rPr lang="uk-UA" i="0" dirty="0" smtClean="0"/>
            <a:t>ДЕТАЛЬНІША СИСТЕМА </a:t>
          </a:r>
          <a:r>
            <a:rPr lang="uk-UA" b="1" i="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КРИТЕРІЇВ ОЦІНЮВАННЯ </a:t>
          </a:r>
          <a:r>
            <a:rPr lang="uk-UA" i="0" dirty="0" smtClean="0"/>
            <a:t>ЗА ФОРМАМИ РОБОТИ</a:t>
          </a:r>
          <a:endParaRPr lang="uk-UA" i="0" dirty="0">
            <a:solidFill>
              <a:schemeClr val="bg1"/>
            </a:solidFill>
          </a:endParaRPr>
        </a:p>
      </dgm:t>
    </dgm:pt>
    <dgm:pt modelId="{0197D2FF-9ABA-427D-81FA-D06544738EEF}" type="parTrans" cxnId="{A602BBC7-8679-41A2-B731-F78D7C276ED0}">
      <dgm:prSet/>
      <dgm:spPr/>
      <dgm:t>
        <a:bodyPr/>
        <a:lstStyle/>
        <a:p>
          <a:endParaRPr lang="uk-UA"/>
        </a:p>
      </dgm:t>
    </dgm:pt>
    <dgm:pt modelId="{E90A4888-0E68-45D4-87E7-12E8230FED38}" type="sibTrans" cxnId="{A602BBC7-8679-41A2-B731-F78D7C276ED0}">
      <dgm:prSet/>
      <dgm:spPr/>
      <dgm:t>
        <a:bodyPr/>
        <a:lstStyle/>
        <a:p>
          <a:endParaRPr lang="uk-UA"/>
        </a:p>
      </dgm:t>
    </dgm:pt>
    <dgm:pt modelId="{ED34AA9E-1C61-4F89-A4DD-01EAF4B3770C}" type="pres">
      <dgm:prSet presAssocID="{C3726DD5-FC3A-4A90-B2F0-A76F1C9CF20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85DE9BD4-C511-4435-B106-038A6D969B69}" type="pres">
      <dgm:prSet presAssocID="{C3726DD5-FC3A-4A90-B2F0-A76F1C9CF20B}" presName="Name1" presStyleCnt="0"/>
      <dgm:spPr/>
    </dgm:pt>
    <dgm:pt modelId="{E923D53B-579D-424F-8FFA-6D5526D40063}" type="pres">
      <dgm:prSet presAssocID="{C3726DD5-FC3A-4A90-B2F0-A76F1C9CF20B}" presName="cycle" presStyleCnt="0"/>
      <dgm:spPr/>
    </dgm:pt>
    <dgm:pt modelId="{9F1830E0-BB86-4E72-8B71-2A001D9EDF22}" type="pres">
      <dgm:prSet presAssocID="{C3726DD5-FC3A-4A90-B2F0-A76F1C9CF20B}" presName="srcNode" presStyleLbl="node1" presStyleIdx="0" presStyleCnt="2"/>
      <dgm:spPr/>
    </dgm:pt>
    <dgm:pt modelId="{635B2037-CCD6-46D8-937F-9C89B82AD1AF}" type="pres">
      <dgm:prSet presAssocID="{C3726DD5-FC3A-4A90-B2F0-A76F1C9CF20B}" presName="conn" presStyleLbl="parChTrans1D2" presStyleIdx="0" presStyleCnt="1"/>
      <dgm:spPr/>
      <dgm:t>
        <a:bodyPr/>
        <a:lstStyle/>
        <a:p>
          <a:endParaRPr lang="ru-RU"/>
        </a:p>
      </dgm:t>
    </dgm:pt>
    <dgm:pt modelId="{24F728E0-EC5C-45F3-BB00-B6ECF68D1F72}" type="pres">
      <dgm:prSet presAssocID="{C3726DD5-FC3A-4A90-B2F0-A76F1C9CF20B}" presName="extraNode" presStyleLbl="node1" presStyleIdx="0" presStyleCnt="2"/>
      <dgm:spPr/>
    </dgm:pt>
    <dgm:pt modelId="{40938A9A-277A-4DD4-ADD8-070BDF858E2A}" type="pres">
      <dgm:prSet presAssocID="{C3726DD5-FC3A-4A90-B2F0-A76F1C9CF20B}" presName="dstNode" presStyleLbl="node1" presStyleIdx="0" presStyleCnt="2"/>
      <dgm:spPr/>
    </dgm:pt>
    <dgm:pt modelId="{FBBCEF58-3C85-4035-AFE2-D87C9D45DF03}" type="pres">
      <dgm:prSet presAssocID="{C8AC3FB8-6B62-4F24-B502-59E9C05072FE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28F19F7-0D3A-46A7-AD05-29EA401BBB6D}" type="pres">
      <dgm:prSet presAssocID="{C8AC3FB8-6B62-4F24-B502-59E9C05072FE}" presName="accent_1" presStyleCnt="0"/>
      <dgm:spPr/>
    </dgm:pt>
    <dgm:pt modelId="{7E56055E-4F5F-4BD8-86F8-0FFB0F5FC2E7}" type="pres">
      <dgm:prSet presAssocID="{C8AC3FB8-6B62-4F24-B502-59E9C05072FE}" presName="accentRepeatNode" presStyleLbl="solidFgAcc1" presStyleIdx="0" presStyleCnt="2"/>
      <dgm:spPr/>
    </dgm:pt>
    <dgm:pt modelId="{2EF3C6D8-CE84-41E5-B2E0-274119C15A94}" type="pres">
      <dgm:prSet presAssocID="{0AF8F425-FD9C-4470-A162-29E72F38ABB5}" presName="text_2" presStyleLbl="node1" presStyleIdx="1" presStyleCnt="2" custLinFactNeighborX="33635" custLinFactNeighborY="698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968A3BA-2A88-4EA0-B16B-403C394DD7E5}" type="pres">
      <dgm:prSet presAssocID="{0AF8F425-FD9C-4470-A162-29E72F38ABB5}" presName="accent_2" presStyleCnt="0"/>
      <dgm:spPr/>
    </dgm:pt>
    <dgm:pt modelId="{E2B403A6-04EE-4749-B11E-8046E77091D4}" type="pres">
      <dgm:prSet presAssocID="{0AF8F425-FD9C-4470-A162-29E72F38ABB5}" presName="accentRepeatNode" presStyleLbl="solidFgAcc1" presStyleIdx="1" presStyleCnt="2"/>
      <dgm:spPr/>
    </dgm:pt>
  </dgm:ptLst>
  <dgm:cxnLst>
    <dgm:cxn modelId="{A602BBC7-8679-41A2-B731-F78D7C276ED0}" srcId="{C3726DD5-FC3A-4A90-B2F0-A76F1C9CF20B}" destId="{0AF8F425-FD9C-4470-A162-29E72F38ABB5}" srcOrd="1" destOrd="0" parTransId="{0197D2FF-9ABA-427D-81FA-D06544738EEF}" sibTransId="{E90A4888-0E68-45D4-87E7-12E8230FED38}"/>
    <dgm:cxn modelId="{FBAAE7FE-C1EC-4E4E-9D8F-1DFE3AC31A56}" srcId="{C3726DD5-FC3A-4A90-B2F0-A76F1C9CF20B}" destId="{C8AC3FB8-6B62-4F24-B502-59E9C05072FE}" srcOrd="0" destOrd="0" parTransId="{FEA1020F-4A05-415B-93EE-D41878B91327}" sibTransId="{33A19675-7F9E-42CB-A27B-08802538A8CB}"/>
    <dgm:cxn modelId="{853E764F-4CAE-4445-B63F-18F24813B716}" type="presOf" srcId="{C3726DD5-FC3A-4A90-B2F0-A76F1C9CF20B}" destId="{ED34AA9E-1C61-4F89-A4DD-01EAF4B3770C}" srcOrd="0" destOrd="0" presId="urn:microsoft.com/office/officeart/2008/layout/VerticalCurvedList"/>
    <dgm:cxn modelId="{98F41058-D01A-4082-B8C3-04842C72E333}" type="presOf" srcId="{33A19675-7F9E-42CB-A27B-08802538A8CB}" destId="{635B2037-CCD6-46D8-937F-9C89B82AD1AF}" srcOrd="0" destOrd="0" presId="urn:microsoft.com/office/officeart/2008/layout/VerticalCurvedList"/>
    <dgm:cxn modelId="{9A6E096F-DE8D-4F4E-8A41-03A3E7B341DD}" type="presOf" srcId="{C8AC3FB8-6B62-4F24-B502-59E9C05072FE}" destId="{FBBCEF58-3C85-4035-AFE2-D87C9D45DF03}" srcOrd="0" destOrd="0" presId="urn:microsoft.com/office/officeart/2008/layout/VerticalCurvedList"/>
    <dgm:cxn modelId="{C2EDA46E-CBCD-45B6-8138-F5BEA9F1A0B1}" type="presOf" srcId="{0AF8F425-FD9C-4470-A162-29E72F38ABB5}" destId="{2EF3C6D8-CE84-41E5-B2E0-274119C15A94}" srcOrd="0" destOrd="0" presId="urn:microsoft.com/office/officeart/2008/layout/VerticalCurvedList"/>
    <dgm:cxn modelId="{667CF103-8A24-4D72-BE38-8B3F49C7FA46}" type="presParOf" srcId="{ED34AA9E-1C61-4F89-A4DD-01EAF4B3770C}" destId="{85DE9BD4-C511-4435-B106-038A6D969B69}" srcOrd="0" destOrd="0" presId="urn:microsoft.com/office/officeart/2008/layout/VerticalCurvedList"/>
    <dgm:cxn modelId="{5BE7FDBC-C3F9-4364-95DF-7041BF2864BA}" type="presParOf" srcId="{85DE9BD4-C511-4435-B106-038A6D969B69}" destId="{E923D53B-579D-424F-8FFA-6D5526D40063}" srcOrd="0" destOrd="0" presId="urn:microsoft.com/office/officeart/2008/layout/VerticalCurvedList"/>
    <dgm:cxn modelId="{141B4458-FE6D-46EA-8434-C5F39686A944}" type="presParOf" srcId="{E923D53B-579D-424F-8FFA-6D5526D40063}" destId="{9F1830E0-BB86-4E72-8B71-2A001D9EDF22}" srcOrd="0" destOrd="0" presId="urn:microsoft.com/office/officeart/2008/layout/VerticalCurvedList"/>
    <dgm:cxn modelId="{445641F8-8361-489F-81F7-F604ADF673CF}" type="presParOf" srcId="{E923D53B-579D-424F-8FFA-6D5526D40063}" destId="{635B2037-CCD6-46D8-937F-9C89B82AD1AF}" srcOrd="1" destOrd="0" presId="urn:microsoft.com/office/officeart/2008/layout/VerticalCurvedList"/>
    <dgm:cxn modelId="{29706B5D-B918-43DA-8FB2-178CFF0EEB42}" type="presParOf" srcId="{E923D53B-579D-424F-8FFA-6D5526D40063}" destId="{24F728E0-EC5C-45F3-BB00-B6ECF68D1F72}" srcOrd="2" destOrd="0" presId="urn:microsoft.com/office/officeart/2008/layout/VerticalCurvedList"/>
    <dgm:cxn modelId="{AF36F96A-AF3E-4AB4-8C9A-BCF236E4342C}" type="presParOf" srcId="{E923D53B-579D-424F-8FFA-6D5526D40063}" destId="{40938A9A-277A-4DD4-ADD8-070BDF858E2A}" srcOrd="3" destOrd="0" presId="urn:microsoft.com/office/officeart/2008/layout/VerticalCurvedList"/>
    <dgm:cxn modelId="{D61C0B85-9F8C-42E7-913B-E9214A1BFCDD}" type="presParOf" srcId="{85DE9BD4-C511-4435-B106-038A6D969B69}" destId="{FBBCEF58-3C85-4035-AFE2-D87C9D45DF03}" srcOrd="1" destOrd="0" presId="urn:microsoft.com/office/officeart/2008/layout/VerticalCurvedList"/>
    <dgm:cxn modelId="{9E6CCA56-08D5-41C6-8E90-AEC507259EAC}" type="presParOf" srcId="{85DE9BD4-C511-4435-B106-038A6D969B69}" destId="{328F19F7-0D3A-46A7-AD05-29EA401BBB6D}" srcOrd="2" destOrd="0" presId="urn:microsoft.com/office/officeart/2008/layout/VerticalCurvedList"/>
    <dgm:cxn modelId="{2CFAE0A0-AB6A-479F-9465-B2BB96A4A9AD}" type="presParOf" srcId="{328F19F7-0D3A-46A7-AD05-29EA401BBB6D}" destId="{7E56055E-4F5F-4BD8-86F8-0FFB0F5FC2E7}" srcOrd="0" destOrd="0" presId="urn:microsoft.com/office/officeart/2008/layout/VerticalCurvedList"/>
    <dgm:cxn modelId="{21271FE0-2FBF-4E8B-A6AE-4C4BD813FA4E}" type="presParOf" srcId="{85DE9BD4-C511-4435-B106-038A6D969B69}" destId="{2EF3C6D8-CE84-41E5-B2E0-274119C15A94}" srcOrd="3" destOrd="0" presId="urn:microsoft.com/office/officeart/2008/layout/VerticalCurvedList"/>
    <dgm:cxn modelId="{7302710A-22CA-45F1-959C-B893B46C2BB5}" type="presParOf" srcId="{85DE9BD4-C511-4435-B106-038A6D969B69}" destId="{B968A3BA-2A88-4EA0-B16B-403C394DD7E5}" srcOrd="4" destOrd="0" presId="urn:microsoft.com/office/officeart/2008/layout/VerticalCurvedList"/>
    <dgm:cxn modelId="{EBBBB8B0-9B1A-4B22-AE78-86FCDEBD5E2A}" type="presParOf" srcId="{B968A3BA-2A88-4EA0-B16B-403C394DD7E5}" destId="{E2B403A6-04EE-4749-B11E-8046E77091D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3726DD5-FC3A-4A90-B2F0-A76F1C9CF20B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C8AC3FB8-6B62-4F24-B502-59E9C05072FE}">
      <dgm:prSet phldrT="[Текст]"/>
      <dgm:spPr/>
      <dgm:t>
        <a:bodyPr/>
        <a:lstStyle/>
        <a:p>
          <a:r>
            <a:rPr lang="uk-UA" i="0" dirty="0" smtClean="0"/>
            <a:t>ПОКРАЩЕННЯ </a:t>
          </a:r>
          <a:r>
            <a:rPr lang="uk-UA" b="1" i="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УМОВ ПРАЦІ</a:t>
          </a:r>
          <a:r>
            <a:rPr lang="uk-UA" i="0" dirty="0" smtClean="0"/>
            <a:t> ТА МОЖЛИВОСТЕЙ ОСОБИСТОГО ПРОФЕСІЙНОГО ЗРОСТАННЯ ВИКЛАДАЧІВ</a:t>
          </a:r>
          <a:endParaRPr lang="uk-UA" b="1" i="0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EA1020F-4A05-415B-93EE-D41878B91327}" type="parTrans" cxnId="{FBAAE7FE-C1EC-4E4E-9D8F-1DFE3AC31A56}">
      <dgm:prSet/>
      <dgm:spPr/>
      <dgm:t>
        <a:bodyPr/>
        <a:lstStyle/>
        <a:p>
          <a:endParaRPr lang="uk-UA"/>
        </a:p>
      </dgm:t>
    </dgm:pt>
    <dgm:pt modelId="{33A19675-7F9E-42CB-A27B-08802538A8CB}" type="sibTrans" cxnId="{FBAAE7FE-C1EC-4E4E-9D8F-1DFE3AC31A56}">
      <dgm:prSet/>
      <dgm:spPr/>
      <dgm:t>
        <a:bodyPr/>
        <a:lstStyle/>
        <a:p>
          <a:endParaRPr lang="uk-UA"/>
        </a:p>
      </dgm:t>
    </dgm:pt>
    <dgm:pt modelId="{ED34AA9E-1C61-4F89-A4DD-01EAF4B3770C}" type="pres">
      <dgm:prSet presAssocID="{C3726DD5-FC3A-4A90-B2F0-A76F1C9CF20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85DE9BD4-C511-4435-B106-038A6D969B69}" type="pres">
      <dgm:prSet presAssocID="{C3726DD5-FC3A-4A90-B2F0-A76F1C9CF20B}" presName="Name1" presStyleCnt="0"/>
      <dgm:spPr/>
    </dgm:pt>
    <dgm:pt modelId="{E923D53B-579D-424F-8FFA-6D5526D40063}" type="pres">
      <dgm:prSet presAssocID="{C3726DD5-FC3A-4A90-B2F0-A76F1C9CF20B}" presName="cycle" presStyleCnt="0"/>
      <dgm:spPr/>
    </dgm:pt>
    <dgm:pt modelId="{9F1830E0-BB86-4E72-8B71-2A001D9EDF22}" type="pres">
      <dgm:prSet presAssocID="{C3726DD5-FC3A-4A90-B2F0-A76F1C9CF20B}" presName="srcNode" presStyleLbl="node1" presStyleIdx="0" presStyleCnt="1"/>
      <dgm:spPr/>
    </dgm:pt>
    <dgm:pt modelId="{635B2037-CCD6-46D8-937F-9C89B82AD1AF}" type="pres">
      <dgm:prSet presAssocID="{C3726DD5-FC3A-4A90-B2F0-A76F1C9CF20B}" presName="conn" presStyleLbl="parChTrans1D2" presStyleIdx="0" presStyleCnt="1"/>
      <dgm:spPr/>
      <dgm:t>
        <a:bodyPr/>
        <a:lstStyle/>
        <a:p>
          <a:endParaRPr lang="ru-RU"/>
        </a:p>
      </dgm:t>
    </dgm:pt>
    <dgm:pt modelId="{24F728E0-EC5C-45F3-BB00-B6ECF68D1F72}" type="pres">
      <dgm:prSet presAssocID="{C3726DD5-FC3A-4A90-B2F0-A76F1C9CF20B}" presName="extraNode" presStyleLbl="node1" presStyleIdx="0" presStyleCnt="1"/>
      <dgm:spPr/>
    </dgm:pt>
    <dgm:pt modelId="{40938A9A-277A-4DD4-ADD8-070BDF858E2A}" type="pres">
      <dgm:prSet presAssocID="{C3726DD5-FC3A-4A90-B2F0-A76F1C9CF20B}" presName="dstNode" presStyleLbl="node1" presStyleIdx="0" presStyleCnt="1"/>
      <dgm:spPr/>
    </dgm:pt>
    <dgm:pt modelId="{FBBCEF58-3C85-4035-AFE2-D87C9D45DF03}" type="pres">
      <dgm:prSet presAssocID="{C8AC3FB8-6B62-4F24-B502-59E9C05072FE}" presName="text_1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28F19F7-0D3A-46A7-AD05-29EA401BBB6D}" type="pres">
      <dgm:prSet presAssocID="{C8AC3FB8-6B62-4F24-B502-59E9C05072FE}" presName="accent_1" presStyleCnt="0"/>
      <dgm:spPr/>
    </dgm:pt>
    <dgm:pt modelId="{7E56055E-4F5F-4BD8-86F8-0FFB0F5FC2E7}" type="pres">
      <dgm:prSet presAssocID="{C8AC3FB8-6B62-4F24-B502-59E9C05072FE}" presName="accentRepeatNode" presStyleLbl="solidFgAcc1" presStyleIdx="0" presStyleCnt="1"/>
      <dgm:spPr/>
    </dgm:pt>
  </dgm:ptLst>
  <dgm:cxnLst>
    <dgm:cxn modelId="{3DBE8317-E5D9-4C47-A5FA-A3B0A29DE7DB}" type="presOf" srcId="{C8AC3FB8-6B62-4F24-B502-59E9C05072FE}" destId="{FBBCEF58-3C85-4035-AFE2-D87C9D45DF03}" srcOrd="0" destOrd="0" presId="urn:microsoft.com/office/officeart/2008/layout/VerticalCurvedList"/>
    <dgm:cxn modelId="{FBAAE7FE-C1EC-4E4E-9D8F-1DFE3AC31A56}" srcId="{C3726DD5-FC3A-4A90-B2F0-A76F1C9CF20B}" destId="{C8AC3FB8-6B62-4F24-B502-59E9C05072FE}" srcOrd="0" destOrd="0" parTransId="{FEA1020F-4A05-415B-93EE-D41878B91327}" sibTransId="{33A19675-7F9E-42CB-A27B-08802538A8CB}"/>
    <dgm:cxn modelId="{8008CC17-68D9-4C6D-BBCA-DC5DE2811875}" type="presOf" srcId="{C3726DD5-FC3A-4A90-B2F0-A76F1C9CF20B}" destId="{ED34AA9E-1C61-4F89-A4DD-01EAF4B3770C}" srcOrd="0" destOrd="0" presId="urn:microsoft.com/office/officeart/2008/layout/VerticalCurvedList"/>
    <dgm:cxn modelId="{F13CC5E6-2848-4918-AC15-178E702C5617}" type="presOf" srcId="{33A19675-7F9E-42CB-A27B-08802538A8CB}" destId="{635B2037-CCD6-46D8-937F-9C89B82AD1AF}" srcOrd="0" destOrd="0" presId="urn:microsoft.com/office/officeart/2008/layout/VerticalCurvedList"/>
    <dgm:cxn modelId="{9C74D84F-C3AE-40D0-A38F-1F2D57A677DB}" type="presParOf" srcId="{ED34AA9E-1C61-4F89-A4DD-01EAF4B3770C}" destId="{85DE9BD4-C511-4435-B106-038A6D969B69}" srcOrd="0" destOrd="0" presId="urn:microsoft.com/office/officeart/2008/layout/VerticalCurvedList"/>
    <dgm:cxn modelId="{94AA4CF4-5703-4633-BAEA-A7CA8077D92D}" type="presParOf" srcId="{85DE9BD4-C511-4435-B106-038A6D969B69}" destId="{E923D53B-579D-424F-8FFA-6D5526D40063}" srcOrd="0" destOrd="0" presId="urn:microsoft.com/office/officeart/2008/layout/VerticalCurvedList"/>
    <dgm:cxn modelId="{B4FCD0AA-7C61-42E1-9EB3-6197BB5B6238}" type="presParOf" srcId="{E923D53B-579D-424F-8FFA-6D5526D40063}" destId="{9F1830E0-BB86-4E72-8B71-2A001D9EDF22}" srcOrd="0" destOrd="0" presId="urn:microsoft.com/office/officeart/2008/layout/VerticalCurvedList"/>
    <dgm:cxn modelId="{BBAF70FC-5B6A-43D4-9879-745E71681C22}" type="presParOf" srcId="{E923D53B-579D-424F-8FFA-6D5526D40063}" destId="{635B2037-CCD6-46D8-937F-9C89B82AD1AF}" srcOrd="1" destOrd="0" presId="urn:microsoft.com/office/officeart/2008/layout/VerticalCurvedList"/>
    <dgm:cxn modelId="{20CE9509-8105-4647-B492-9B7AF6F84B1A}" type="presParOf" srcId="{E923D53B-579D-424F-8FFA-6D5526D40063}" destId="{24F728E0-EC5C-45F3-BB00-B6ECF68D1F72}" srcOrd="2" destOrd="0" presId="urn:microsoft.com/office/officeart/2008/layout/VerticalCurvedList"/>
    <dgm:cxn modelId="{4D8B9CB4-8A08-4D75-B568-FEEC1063AFC3}" type="presParOf" srcId="{E923D53B-579D-424F-8FFA-6D5526D40063}" destId="{40938A9A-277A-4DD4-ADD8-070BDF858E2A}" srcOrd="3" destOrd="0" presId="urn:microsoft.com/office/officeart/2008/layout/VerticalCurvedList"/>
    <dgm:cxn modelId="{0BBB01C4-C03D-40C3-9768-F4C0206F83A3}" type="presParOf" srcId="{85DE9BD4-C511-4435-B106-038A6D969B69}" destId="{FBBCEF58-3C85-4035-AFE2-D87C9D45DF03}" srcOrd="1" destOrd="0" presId="urn:microsoft.com/office/officeart/2008/layout/VerticalCurvedList"/>
    <dgm:cxn modelId="{DAB91FD7-A673-4D42-8DE4-9227ED41F2CC}" type="presParOf" srcId="{85DE9BD4-C511-4435-B106-038A6D969B69}" destId="{328F19F7-0D3A-46A7-AD05-29EA401BBB6D}" srcOrd="2" destOrd="0" presId="urn:microsoft.com/office/officeart/2008/layout/VerticalCurvedList"/>
    <dgm:cxn modelId="{83AD7D77-E953-4914-8CE3-959F28395982}" type="presParOf" srcId="{328F19F7-0D3A-46A7-AD05-29EA401BBB6D}" destId="{7E56055E-4F5F-4BD8-86F8-0FFB0F5FC2E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3726DD5-FC3A-4A90-B2F0-A76F1C9CF20B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C8AC3FB8-6B62-4F24-B502-59E9C05072FE}">
      <dgm:prSet phldrT="[Текст]"/>
      <dgm:spPr/>
      <dgm:t>
        <a:bodyPr/>
        <a:lstStyle/>
        <a:p>
          <a:r>
            <a:rPr lang="uk-UA" i="0" dirty="0" smtClean="0"/>
            <a:t>ЕФЕКТИВНІСТЬ </a:t>
          </a:r>
          <a:r>
            <a:rPr lang="en-US" b="1" i="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MOODLE</a:t>
          </a:r>
          <a:endParaRPr lang="uk-UA" b="1" i="0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EA1020F-4A05-415B-93EE-D41878B91327}" type="parTrans" cxnId="{FBAAE7FE-C1EC-4E4E-9D8F-1DFE3AC31A56}">
      <dgm:prSet/>
      <dgm:spPr/>
      <dgm:t>
        <a:bodyPr/>
        <a:lstStyle/>
        <a:p>
          <a:endParaRPr lang="uk-UA"/>
        </a:p>
      </dgm:t>
    </dgm:pt>
    <dgm:pt modelId="{33A19675-7F9E-42CB-A27B-08802538A8CB}" type="sibTrans" cxnId="{FBAAE7FE-C1EC-4E4E-9D8F-1DFE3AC31A56}">
      <dgm:prSet/>
      <dgm:spPr/>
      <dgm:t>
        <a:bodyPr/>
        <a:lstStyle/>
        <a:p>
          <a:endParaRPr lang="uk-UA"/>
        </a:p>
      </dgm:t>
    </dgm:pt>
    <dgm:pt modelId="{0AF8F425-FD9C-4470-A162-29E72F38ABB5}">
      <dgm:prSet phldrT="[Текст]"/>
      <dgm:spPr/>
      <dgm:t>
        <a:bodyPr/>
        <a:lstStyle/>
        <a:p>
          <a:r>
            <a:rPr lang="uk-UA" b="1" i="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ПСИХОЛОГІЧНА</a:t>
          </a:r>
          <a:r>
            <a:rPr lang="uk-UA" i="0" dirty="0" smtClean="0"/>
            <a:t> ПІДТРИМКА СТУДЕНТІВ ТА ВИКЛАДАЧІВ</a:t>
          </a:r>
          <a:endParaRPr lang="uk-UA" i="0" dirty="0"/>
        </a:p>
      </dgm:t>
    </dgm:pt>
    <dgm:pt modelId="{0197D2FF-9ABA-427D-81FA-D06544738EEF}" type="parTrans" cxnId="{A602BBC7-8679-41A2-B731-F78D7C276ED0}">
      <dgm:prSet/>
      <dgm:spPr/>
      <dgm:t>
        <a:bodyPr/>
        <a:lstStyle/>
        <a:p>
          <a:endParaRPr lang="uk-UA"/>
        </a:p>
      </dgm:t>
    </dgm:pt>
    <dgm:pt modelId="{E90A4888-0E68-45D4-87E7-12E8230FED38}" type="sibTrans" cxnId="{A602BBC7-8679-41A2-B731-F78D7C276ED0}">
      <dgm:prSet/>
      <dgm:spPr/>
      <dgm:t>
        <a:bodyPr/>
        <a:lstStyle/>
        <a:p>
          <a:endParaRPr lang="uk-UA"/>
        </a:p>
      </dgm:t>
    </dgm:pt>
    <dgm:pt modelId="{0DEBDE70-DF6A-43B7-8B91-F8CA98D025C8}">
      <dgm:prSet/>
      <dgm:spPr/>
      <dgm:t>
        <a:bodyPr/>
        <a:lstStyle/>
        <a:p>
          <a:r>
            <a:rPr lang="uk-UA" i="0" dirty="0" smtClean="0"/>
            <a:t>ІНФОРМАТИВНА ПРОЗОРІСТЬ ТА СТРУКТУРОВАНІСТЬ </a:t>
          </a:r>
          <a:r>
            <a:rPr lang="uk-UA" b="1" i="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САЙТУ</a:t>
          </a:r>
          <a:endParaRPr lang="uk-UA" b="1" i="0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AED12F9-AAE0-46BD-B67D-7F62A971F16F}" type="parTrans" cxnId="{B3DA8620-4882-4483-A293-4B76B395D567}">
      <dgm:prSet/>
      <dgm:spPr/>
      <dgm:t>
        <a:bodyPr/>
        <a:lstStyle/>
        <a:p>
          <a:endParaRPr lang="uk-UA"/>
        </a:p>
      </dgm:t>
    </dgm:pt>
    <dgm:pt modelId="{1347B0D9-35D2-40CF-AEBA-9F05E861C0DF}" type="sibTrans" cxnId="{B3DA8620-4882-4483-A293-4B76B395D567}">
      <dgm:prSet/>
      <dgm:spPr/>
      <dgm:t>
        <a:bodyPr/>
        <a:lstStyle/>
        <a:p>
          <a:endParaRPr lang="uk-UA"/>
        </a:p>
      </dgm:t>
    </dgm:pt>
    <dgm:pt modelId="{EF6D4357-140C-4614-A4B5-2453854BC662}">
      <dgm:prSet/>
      <dgm:spPr/>
      <dgm:t>
        <a:bodyPr/>
        <a:lstStyle/>
        <a:p>
          <a:r>
            <a:rPr lang="uk-UA" i="0" dirty="0" smtClean="0"/>
            <a:t>ПОСТІЙНІ </a:t>
          </a:r>
          <a:r>
            <a:rPr lang="uk-UA" b="1" i="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СОЦІОЛОГІЧНІ</a:t>
          </a:r>
          <a:r>
            <a:rPr lang="uk-UA" i="0" dirty="0" smtClean="0"/>
            <a:t> ОПИТУВАННЯ ЩОДО ЯКОСТІ ОСВІТНІХ ПОСЛУГ</a:t>
          </a:r>
          <a:endParaRPr lang="uk-UA" i="0" dirty="0"/>
        </a:p>
      </dgm:t>
    </dgm:pt>
    <dgm:pt modelId="{0970BC6B-A13F-4335-AE33-74A5B034E75E}" type="parTrans" cxnId="{E56F61EA-34CE-4CDF-9B0B-A713C7A81F76}">
      <dgm:prSet/>
      <dgm:spPr/>
      <dgm:t>
        <a:bodyPr/>
        <a:lstStyle/>
        <a:p>
          <a:endParaRPr lang="uk-UA"/>
        </a:p>
      </dgm:t>
    </dgm:pt>
    <dgm:pt modelId="{175338F1-4EB3-439B-AEDC-D615BED2AD84}" type="sibTrans" cxnId="{E56F61EA-34CE-4CDF-9B0B-A713C7A81F76}">
      <dgm:prSet/>
      <dgm:spPr/>
      <dgm:t>
        <a:bodyPr/>
        <a:lstStyle/>
        <a:p>
          <a:endParaRPr lang="uk-UA"/>
        </a:p>
      </dgm:t>
    </dgm:pt>
    <dgm:pt modelId="{ED34AA9E-1C61-4F89-A4DD-01EAF4B3770C}" type="pres">
      <dgm:prSet presAssocID="{C3726DD5-FC3A-4A90-B2F0-A76F1C9CF20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85DE9BD4-C511-4435-B106-038A6D969B69}" type="pres">
      <dgm:prSet presAssocID="{C3726DD5-FC3A-4A90-B2F0-A76F1C9CF20B}" presName="Name1" presStyleCnt="0"/>
      <dgm:spPr/>
    </dgm:pt>
    <dgm:pt modelId="{E923D53B-579D-424F-8FFA-6D5526D40063}" type="pres">
      <dgm:prSet presAssocID="{C3726DD5-FC3A-4A90-B2F0-A76F1C9CF20B}" presName="cycle" presStyleCnt="0"/>
      <dgm:spPr/>
    </dgm:pt>
    <dgm:pt modelId="{9F1830E0-BB86-4E72-8B71-2A001D9EDF22}" type="pres">
      <dgm:prSet presAssocID="{C3726DD5-FC3A-4A90-B2F0-A76F1C9CF20B}" presName="srcNode" presStyleLbl="node1" presStyleIdx="0" presStyleCnt="4"/>
      <dgm:spPr/>
    </dgm:pt>
    <dgm:pt modelId="{635B2037-CCD6-46D8-937F-9C89B82AD1AF}" type="pres">
      <dgm:prSet presAssocID="{C3726DD5-FC3A-4A90-B2F0-A76F1C9CF20B}" presName="conn" presStyleLbl="parChTrans1D2" presStyleIdx="0" presStyleCnt="1"/>
      <dgm:spPr/>
      <dgm:t>
        <a:bodyPr/>
        <a:lstStyle/>
        <a:p>
          <a:endParaRPr lang="ru-RU"/>
        </a:p>
      </dgm:t>
    </dgm:pt>
    <dgm:pt modelId="{24F728E0-EC5C-45F3-BB00-B6ECF68D1F72}" type="pres">
      <dgm:prSet presAssocID="{C3726DD5-FC3A-4A90-B2F0-A76F1C9CF20B}" presName="extraNode" presStyleLbl="node1" presStyleIdx="0" presStyleCnt="4"/>
      <dgm:spPr/>
    </dgm:pt>
    <dgm:pt modelId="{40938A9A-277A-4DD4-ADD8-070BDF858E2A}" type="pres">
      <dgm:prSet presAssocID="{C3726DD5-FC3A-4A90-B2F0-A76F1C9CF20B}" presName="dstNode" presStyleLbl="node1" presStyleIdx="0" presStyleCnt="4"/>
      <dgm:spPr/>
    </dgm:pt>
    <dgm:pt modelId="{FBBCEF58-3C85-4035-AFE2-D87C9D45DF03}" type="pres">
      <dgm:prSet presAssocID="{C8AC3FB8-6B62-4F24-B502-59E9C05072FE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28F19F7-0D3A-46A7-AD05-29EA401BBB6D}" type="pres">
      <dgm:prSet presAssocID="{C8AC3FB8-6B62-4F24-B502-59E9C05072FE}" presName="accent_1" presStyleCnt="0"/>
      <dgm:spPr/>
    </dgm:pt>
    <dgm:pt modelId="{7E56055E-4F5F-4BD8-86F8-0FFB0F5FC2E7}" type="pres">
      <dgm:prSet presAssocID="{C8AC3FB8-6B62-4F24-B502-59E9C05072FE}" presName="accentRepeatNode" presStyleLbl="solidFgAcc1" presStyleIdx="0" presStyleCnt="4"/>
      <dgm:spPr/>
    </dgm:pt>
    <dgm:pt modelId="{9E93DFAD-7223-4599-87E7-0FB58B0DFD7C}" type="pres">
      <dgm:prSet presAssocID="{0DEBDE70-DF6A-43B7-8B91-F8CA98D025C8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509CAB-44AF-4E0E-B9B9-A2BF1829A707}" type="pres">
      <dgm:prSet presAssocID="{0DEBDE70-DF6A-43B7-8B91-F8CA98D025C8}" presName="accent_2" presStyleCnt="0"/>
      <dgm:spPr/>
    </dgm:pt>
    <dgm:pt modelId="{D79BF491-E982-4B37-960A-68BD7A277083}" type="pres">
      <dgm:prSet presAssocID="{0DEBDE70-DF6A-43B7-8B91-F8CA98D025C8}" presName="accentRepeatNode" presStyleLbl="solidFgAcc1" presStyleIdx="1" presStyleCnt="4"/>
      <dgm:spPr/>
    </dgm:pt>
    <dgm:pt modelId="{2087386D-25C1-4E18-973E-FE9054E33EB4}" type="pres">
      <dgm:prSet presAssocID="{EF6D4357-140C-4614-A4B5-2453854BC662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007A53-EA7A-4D11-BCC9-EDF97B467886}" type="pres">
      <dgm:prSet presAssocID="{EF6D4357-140C-4614-A4B5-2453854BC662}" presName="accent_3" presStyleCnt="0"/>
      <dgm:spPr/>
    </dgm:pt>
    <dgm:pt modelId="{71D04D4F-D89C-4EA0-99B0-1F3582294A65}" type="pres">
      <dgm:prSet presAssocID="{EF6D4357-140C-4614-A4B5-2453854BC662}" presName="accentRepeatNode" presStyleLbl="solidFgAcc1" presStyleIdx="2" presStyleCnt="4"/>
      <dgm:spPr/>
    </dgm:pt>
    <dgm:pt modelId="{EA1D2DDA-C7F8-4A60-B002-54FD7D234C23}" type="pres">
      <dgm:prSet presAssocID="{0AF8F425-FD9C-4470-A162-29E72F38ABB5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87F578-95EE-47AA-98FE-F412B04A3BC5}" type="pres">
      <dgm:prSet presAssocID="{0AF8F425-FD9C-4470-A162-29E72F38ABB5}" presName="accent_4" presStyleCnt="0"/>
      <dgm:spPr/>
    </dgm:pt>
    <dgm:pt modelId="{E2B403A6-04EE-4749-B11E-8046E77091D4}" type="pres">
      <dgm:prSet presAssocID="{0AF8F425-FD9C-4470-A162-29E72F38ABB5}" presName="accentRepeatNode" presStyleLbl="solidFgAcc1" presStyleIdx="3" presStyleCnt="4"/>
      <dgm:spPr/>
    </dgm:pt>
  </dgm:ptLst>
  <dgm:cxnLst>
    <dgm:cxn modelId="{153B1D7E-7C67-493B-BC3A-583A1BCEF830}" type="presOf" srcId="{0AF8F425-FD9C-4470-A162-29E72F38ABB5}" destId="{EA1D2DDA-C7F8-4A60-B002-54FD7D234C23}" srcOrd="0" destOrd="0" presId="urn:microsoft.com/office/officeart/2008/layout/VerticalCurvedList"/>
    <dgm:cxn modelId="{33C89704-5FF6-4FE6-BA30-A30E6D98FCBF}" type="presOf" srcId="{C3726DD5-FC3A-4A90-B2F0-A76F1C9CF20B}" destId="{ED34AA9E-1C61-4F89-A4DD-01EAF4B3770C}" srcOrd="0" destOrd="0" presId="urn:microsoft.com/office/officeart/2008/layout/VerticalCurvedList"/>
    <dgm:cxn modelId="{A602BBC7-8679-41A2-B731-F78D7C276ED0}" srcId="{C3726DD5-FC3A-4A90-B2F0-A76F1C9CF20B}" destId="{0AF8F425-FD9C-4470-A162-29E72F38ABB5}" srcOrd="3" destOrd="0" parTransId="{0197D2FF-9ABA-427D-81FA-D06544738EEF}" sibTransId="{E90A4888-0E68-45D4-87E7-12E8230FED38}"/>
    <dgm:cxn modelId="{FBAAE7FE-C1EC-4E4E-9D8F-1DFE3AC31A56}" srcId="{C3726DD5-FC3A-4A90-B2F0-A76F1C9CF20B}" destId="{C8AC3FB8-6B62-4F24-B502-59E9C05072FE}" srcOrd="0" destOrd="0" parTransId="{FEA1020F-4A05-415B-93EE-D41878B91327}" sibTransId="{33A19675-7F9E-42CB-A27B-08802538A8CB}"/>
    <dgm:cxn modelId="{B3DA8620-4882-4483-A293-4B76B395D567}" srcId="{C3726DD5-FC3A-4A90-B2F0-A76F1C9CF20B}" destId="{0DEBDE70-DF6A-43B7-8B91-F8CA98D025C8}" srcOrd="1" destOrd="0" parTransId="{1AED12F9-AAE0-46BD-B67D-7F62A971F16F}" sibTransId="{1347B0D9-35D2-40CF-AEBA-9F05E861C0DF}"/>
    <dgm:cxn modelId="{E56F61EA-34CE-4CDF-9B0B-A713C7A81F76}" srcId="{C3726DD5-FC3A-4A90-B2F0-A76F1C9CF20B}" destId="{EF6D4357-140C-4614-A4B5-2453854BC662}" srcOrd="2" destOrd="0" parTransId="{0970BC6B-A13F-4335-AE33-74A5B034E75E}" sibTransId="{175338F1-4EB3-439B-AEDC-D615BED2AD84}"/>
    <dgm:cxn modelId="{A85F1505-AA9C-4705-9CE0-0F423DA22ADB}" type="presOf" srcId="{EF6D4357-140C-4614-A4B5-2453854BC662}" destId="{2087386D-25C1-4E18-973E-FE9054E33EB4}" srcOrd="0" destOrd="0" presId="urn:microsoft.com/office/officeart/2008/layout/VerticalCurvedList"/>
    <dgm:cxn modelId="{F411FF94-963A-4F31-B874-76FD0B9DBA94}" type="presOf" srcId="{C8AC3FB8-6B62-4F24-B502-59E9C05072FE}" destId="{FBBCEF58-3C85-4035-AFE2-D87C9D45DF03}" srcOrd="0" destOrd="0" presId="urn:microsoft.com/office/officeart/2008/layout/VerticalCurvedList"/>
    <dgm:cxn modelId="{8F78C312-12F3-4265-9C8C-548826D6F0A1}" type="presOf" srcId="{0DEBDE70-DF6A-43B7-8B91-F8CA98D025C8}" destId="{9E93DFAD-7223-4599-87E7-0FB58B0DFD7C}" srcOrd="0" destOrd="0" presId="urn:microsoft.com/office/officeart/2008/layout/VerticalCurvedList"/>
    <dgm:cxn modelId="{18361D76-0E2D-4A8E-9A3B-360C63071E93}" type="presOf" srcId="{33A19675-7F9E-42CB-A27B-08802538A8CB}" destId="{635B2037-CCD6-46D8-937F-9C89B82AD1AF}" srcOrd="0" destOrd="0" presId="urn:microsoft.com/office/officeart/2008/layout/VerticalCurvedList"/>
    <dgm:cxn modelId="{32B05DBE-130B-4CDB-988F-7C0BEB74ED68}" type="presParOf" srcId="{ED34AA9E-1C61-4F89-A4DD-01EAF4B3770C}" destId="{85DE9BD4-C511-4435-B106-038A6D969B69}" srcOrd="0" destOrd="0" presId="urn:microsoft.com/office/officeart/2008/layout/VerticalCurvedList"/>
    <dgm:cxn modelId="{6F37AC96-5C43-4DEE-A9C4-DC933369EDB6}" type="presParOf" srcId="{85DE9BD4-C511-4435-B106-038A6D969B69}" destId="{E923D53B-579D-424F-8FFA-6D5526D40063}" srcOrd="0" destOrd="0" presId="urn:microsoft.com/office/officeart/2008/layout/VerticalCurvedList"/>
    <dgm:cxn modelId="{93595235-4015-4E1B-B2DC-F57A016ABD8A}" type="presParOf" srcId="{E923D53B-579D-424F-8FFA-6D5526D40063}" destId="{9F1830E0-BB86-4E72-8B71-2A001D9EDF22}" srcOrd="0" destOrd="0" presId="urn:microsoft.com/office/officeart/2008/layout/VerticalCurvedList"/>
    <dgm:cxn modelId="{3367052F-BF17-4A70-A639-B413D722672E}" type="presParOf" srcId="{E923D53B-579D-424F-8FFA-6D5526D40063}" destId="{635B2037-CCD6-46D8-937F-9C89B82AD1AF}" srcOrd="1" destOrd="0" presId="urn:microsoft.com/office/officeart/2008/layout/VerticalCurvedList"/>
    <dgm:cxn modelId="{4A5F39EE-2CDB-4067-AED6-74DC79C497BE}" type="presParOf" srcId="{E923D53B-579D-424F-8FFA-6D5526D40063}" destId="{24F728E0-EC5C-45F3-BB00-B6ECF68D1F72}" srcOrd="2" destOrd="0" presId="urn:microsoft.com/office/officeart/2008/layout/VerticalCurvedList"/>
    <dgm:cxn modelId="{DB590BA0-A98B-4A38-AA43-B99008F55DA3}" type="presParOf" srcId="{E923D53B-579D-424F-8FFA-6D5526D40063}" destId="{40938A9A-277A-4DD4-ADD8-070BDF858E2A}" srcOrd="3" destOrd="0" presId="urn:microsoft.com/office/officeart/2008/layout/VerticalCurvedList"/>
    <dgm:cxn modelId="{F10A60F8-BA34-41AD-B220-35265F83E882}" type="presParOf" srcId="{85DE9BD4-C511-4435-B106-038A6D969B69}" destId="{FBBCEF58-3C85-4035-AFE2-D87C9D45DF03}" srcOrd="1" destOrd="0" presId="urn:microsoft.com/office/officeart/2008/layout/VerticalCurvedList"/>
    <dgm:cxn modelId="{B5B3DAE9-39B7-4CE5-853A-2D3BC3F3437A}" type="presParOf" srcId="{85DE9BD4-C511-4435-B106-038A6D969B69}" destId="{328F19F7-0D3A-46A7-AD05-29EA401BBB6D}" srcOrd="2" destOrd="0" presId="urn:microsoft.com/office/officeart/2008/layout/VerticalCurvedList"/>
    <dgm:cxn modelId="{B7304DC0-1DC1-452E-92A8-B345087D162A}" type="presParOf" srcId="{328F19F7-0D3A-46A7-AD05-29EA401BBB6D}" destId="{7E56055E-4F5F-4BD8-86F8-0FFB0F5FC2E7}" srcOrd="0" destOrd="0" presId="urn:microsoft.com/office/officeart/2008/layout/VerticalCurvedList"/>
    <dgm:cxn modelId="{BFDAAE01-FD80-48DE-A3A6-995673060686}" type="presParOf" srcId="{85DE9BD4-C511-4435-B106-038A6D969B69}" destId="{9E93DFAD-7223-4599-87E7-0FB58B0DFD7C}" srcOrd="3" destOrd="0" presId="urn:microsoft.com/office/officeart/2008/layout/VerticalCurvedList"/>
    <dgm:cxn modelId="{C73A5257-DC42-49AC-BF64-A7A9185E5D50}" type="presParOf" srcId="{85DE9BD4-C511-4435-B106-038A6D969B69}" destId="{27509CAB-44AF-4E0E-B9B9-A2BF1829A707}" srcOrd="4" destOrd="0" presId="urn:microsoft.com/office/officeart/2008/layout/VerticalCurvedList"/>
    <dgm:cxn modelId="{942C38E4-B439-4CE6-8FA3-A7838859C4E1}" type="presParOf" srcId="{27509CAB-44AF-4E0E-B9B9-A2BF1829A707}" destId="{D79BF491-E982-4B37-960A-68BD7A277083}" srcOrd="0" destOrd="0" presId="urn:microsoft.com/office/officeart/2008/layout/VerticalCurvedList"/>
    <dgm:cxn modelId="{AF34C2D7-0D08-4422-BB39-8038F472D619}" type="presParOf" srcId="{85DE9BD4-C511-4435-B106-038A6D969B69}" destId="{2087386D-25C1-4E18-973E-FE9054E33EB4}" srcOrd="5" destOrd="0" presId="urn:microsoft.com/office/officeart/2008/layout/VerticalCurvedList"/>
    <dgm:cxn modelId="{FCAD55E5-784F-4B27-97A3-1AC9B4E32180}" type="presParOf" srcId="{85DE9BD4-C511-4435-B106-038A6D969B69}" destId="{18007A53-EA7A-4D11-BCC9-EDF97B467886}" srcOrd="6" destOrd="0" presId="urn:microsoft.com/office/officeart/2008/layout/VerticalCurvedList"/>
    <dgm:cxn modelId="{456EF77D-D325-4C59-BF62-01721C9AD39D}" type="presParOf" srcId="{18007A53-EA7A-4D11-BCC9-EDF97B467886}" destId="{71D04D4F-D89C-4EA0-99B0-1F3582294A65}" srcOrd="0" destOrd="0" presId="urn:microsoft.com/office/officeart/2008/layout/VerticalCurvedList"/>
    <dgm:cxn modelId="{A1FA59EF-3B49-479A-B66E-F0030F8779F9}" type="presParOf" srcId="{85DE9BD4-C511-4435-B106-038A6D969B69}" destId="{EA1D2DDA-C7F8-4A60-B002-54FD7D234C23}" srcOrd="7" destOrd="0" presId="urn:microsoft.com/office/officeart/2008/layout/VerticalCurvedList"/>
    <dgm:cxn modelId="{D3F311A3-4441-4EE9-818A-187FA8041371}" type="presParOf" srcId="{85DE9BD4-C511-4435-B106-038A6D969B69}" destId="{2187F578-95EE-47AA-98FE-F412B04A3BC5}" srcOrd="8" destOrd="0" presId="urn:microsoft.com/office/officeart/2008/layout/VerticalCurvedList"/>
    <dgm:cxn modelId="{D16E6904-5580-4EF7-87AA-18C255AF4100}" type="presParOf" srcId="{2187F578-95EE-47AA-98FE-F412B04A3BC5}" destId="{E2B403A6-04EE-4749-B11E-8046E77091D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CDCFAF-8974-4FA0-8E35-E1941EC10A00}">
      <dsp:nvSpPr>
        <dsp:cNvPr id="0" name=""/>
        <dsp:cNvSpPr/>
      </dsp:nvSpPr>
      <dsp:spPr>
        <a:xfrm>
          <a:off x="160287" y="1204"/>
          <a:ext cx="2439756" cy="1680991"/>
        </a:xfrm>
        <a:prstGeom prst="round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3000" r="-1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C4FBA7-508B-48FE-9681-9F01BFF3E0FB}">
      <dsp:nvSpPr>
        <dsp:cNvPr id="0" name=""/>
        <dsp:cNvSpPr/>
      </dsp:nvSpPr>
      <dsp:spPr>
        <a:xfrm>
          <a:off x="160287" y="1682196"/>
          <a:ext cx="2439756" cy="9051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0" numCol="1" spcCol="1270" anchor="t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b="1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Богослов</a:t>
          </a:r>
          <a:r>
            <a:rPr lang="uk-UA" sz="2100" b="1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'</a:t>
          </a:r>
          <a:r>
            <a:rPr lang="uk-UA" sz="2100" b="1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я</a:t>
          </a:r>
          <a:endParaRPr lang="uk-UA" sz="2100" b="1" kern="1200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60287" y="1682196"/>
        <a:ext cx="2439756" cy="905149"/>
      </dsp:txXfrm>
    </dsp:sp>
    <dsp:sp modelId="{9FDB6208-929E-43CD-85E4-A68982CD53B3}">
      <dsp:nvSpPr>
        <dsp:cNvPr id="0" name=""/>
        <dsp:cNvSpPr/>
      </dsp:nvSpPr>
      <dsp:spPr>
        <a:xfrm>
          <a:off x="2844121" y="1204"/>
          <a:ext cx="2439756" cy="1680991"/>
        </a:xfrm>
        <a:prstGeom prst="round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3000" b="-1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4D2E35-D2E8-49FE-BD24-A8B7536874E1}">
      <dsp:nvSpPr>
        <dsp:cNvPr id="0" name=""/>
        <dsp:cNvSpPr/>
      </dsp:nvSpPr>
      <dsp:spPr>
        <a:xfrm>
          <a:off x="2844121" y="1682196"/>
          <a:ext cx="2439756" cy="9051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0" numCol="1" spcCol="1270" anchor="t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b="1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Видавнича справа…</a:t>
          </a:r>
          <a:endParaRPr lang="uk-UA" sz="2100" b="1" kern="1200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844121" y="1682196"/>
        <a:ext cx="2439756" cy="905149"/>
      </dsp:txXfrm>
    </dsp:sp>
    <dsp:sp modelId="{8EC78029-4577-4DA6-8C1D-84535F2DF838}">
      <dsp:nvSpPr>
        <dsp:cNvPr id="0" name=""/>
        <dsp:cNvSpPr/>
      </dsp:nvSpPr>
      <dsp:spPr>
        <a:xfrm>
          <a:off x="5527956" y="0"/>
          <a:ext cx="2439756" cy="1680991"/>
        </a:xfrm>
        <a:prstGeom prst="round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90FB37-DD24-41D4-AE34-091F894A2399}">
      <dsp:nvSpPr>
        <dsp:cNvPr id="0" name=""/>
        <dsp:cNvSpPr/>
      </dsp:nvSpPr>
      <dsp:spPr>
        <a:xfrm>
          <a:off x="5527956" y="1682196"/>
          <a:ext cx="2439756" cy="9051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0" numCol="1" spcCol="1270" anchor="t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b="1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Біологія… (середня освіта)</a:t>
          </a:r>
          <a:endParaRPr lang="uk-UA" sz="2100" b="1" kern="1200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527956" y="1682196"/>
        <a:ext cx="2439756" cy="905149"/>
      </dsp:txXfrm>
    </dsp:sp>
    <dsp:sp modelId="{1A64B67F-5D60-4CA0-B643-16F4DFDCD48D}">
      <dsp:nvSpPr>
        <dsp:cNvPr id="0" name=""/>
        <dsp:cNvSpPr/>
      </dsp:nvSpPr>
      <dsp:spPr>
        <a:xfrm>
          <a:off x="2844121" y="2831321"/>
          <a:ext cx="2439756" cy="1680991"/>
        </a:xfrm>
        <a:prstGeom prst="round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4000" r="-34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5DBD05-67D1-421F-941F-C92CD3AE494B}">
      <dsp:nvSpPr>
        <dsp:cNvPr id="0" name=""/>
        <dsp:cNvSpPr/>
      </dsp:nvSpPr>
      <dsp:spPr>
        <a:xfrm>
          <a:off x="2844121" y="4512313"/>
          <a:ext cx="2439756" cy="9051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0" numCol="1" spcCol="1270" anchor="t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b="1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Системний аналіз</a:t>
          </a:r>
          <a:endParaRPr lang="uk-UA" sz="2100" b="1" kern="1200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844121" y="4512313"/>
        <a:ext cx="2439756" cy="9051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5B2037-CCD6-46D8-937F-9C89B82AD1AF}">
      <dsp:nvSpPr>
        <dsp:cNvPr id="0" name=""/>
        <dsp:cNvSpPr/>
      </dsp:nvSpPr>
      <dsp:spPr>
        <a:xfrm>
          <a:off x="-6078982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BCEF58-3C85-4035-AFE2-D87C9D45DF03}">
      <dsp:nvSpPr>
        <dsp:cNvPr id="0" name=""/>
        <dsp:cNvSpPr/>
      </dsp:nvSpPr>
      <dsp:spPr>
        <a:xfrm>
          <a:off x="996086" y="774110"/>
          <a:ext cx="7103330" cy="15480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28729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ЗМІНА СИСТЕМИ БАНКУ </a:t>
          </a:r>
          <a:r>
            <a:rPr lang="uk-UA" sz="2700" b="1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ВИБІРКОВИХ</a:t>
          </a:r>
          <a:r>
            <a:rPr lang="uk-UA" sz="2700" kern="1200" dirty="0" smtClean="0"/>
            <a:t> ДИСЦИПЛІН</a:t>
          </a:r>
          <a:endParaRPr lang="uk-UA" sz="2700" kern="1200" dirty="0"/>
        </a:p>
      </dsp:txBody>
      <dsp:txXfrm>
        <a:off x="996086" y="774110"/>
        <a:ext cx="7103330" cy="1548004"/>
      </dsp:txXfrm>
    </dsp:sp>
    <dsp:sp modelId="{7E56055E-4F5F-4BD8-86F8-0FFB0F5FC2E7}">
      <dsp:nvSpPr>
        <dsp:cNvPr id="0" name=""/>
        <dsp:cNvSpPr/>
      </dsp:nvSpPr>
      <dsp:spPr>
        <a:xfrm>
          <a:off x="28583" y="580610"/>
          <a:ext cx="1935005" cy="19350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F3C6D8-CE84-41E5-B2E0-274119C15A94}">
      <dsp:nvSpPr>
        <dsp:cNvPr id="0" name=""/>
        <dsp:cNvSpPr/>
      </dsp:nvSpPr>
      <dsp:spPr>
        <a:xfrm>
          <a:off x="996086" y="3096551"/>
          <a:ext cx="7103330" cy="15480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28729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b="1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ГАРМОНІЯ</a:t>
          </a:r>
          <a:r>
            <a:rPr lang="uk-UA" sz="2700" kern="1200" dirty="0" smtClean="0"/>
            <a:t> ВИМОГИ </a:t>
          </a:r>
          <a:r>
            <a:rPr lang="uk-UA" sz="2700" b="1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ПРОФЕСІЙНОЇ </a:t>
          </a:r>
          <a:r>
            <a:rPr lang="uk-UA" sz="2700" b="0" kern="1200" dirty="0" smtClean="0">
              <a:solidFill>
                <a:schemeClr val="bg1"/>
              </a:solidFill>
              <a:effectLst/>
            </a:rPr>
            <a:t>ЗОРІЄНТОВАНОСТІ </a:t>
          </a:r>
          <a:r>
            <a:rPr lang="uk-UA" sz="2700" kern="1200" dirty="0" smtClean="0"/>
            <a:t>ТА </a:t>
          </a:r>
          <a:r>
            <a:rPr lang="uk-UA" sz="2700" b="1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МІЖДИСЦИПЛІНАРНОЇ </a:t>
          </a:r>
          <a:r>
            <a:rPr lang="uk-UA" sz="2700" kern="1200" dirty="0" smtClean="0"/>
            <a:t>СКЛАДОВОЇ</a:t>
          </a:r>
          <a:endParaRPr lang="uk-UA" sz="2700" kern="1200" dirty="0"/>
        </a:p>
      </dsp:txBody>
      <dsp:txXfrm>
        <a:off x="996086" y="3096551"/>
        <a:ext cx="7103330" cy="1548004"/>
      </dsp:txXfrm>
    </dsp:sp>
    <dsp:sp modelId="{E2B403A6-04EE-4749-B11E-8046E77091D4}">
      <dsp:nvSpPr>
        <dsp:cNvPr id="0" name=""/>
        <dsp:cNvSpPr/>
      </dsp:nvSpPr>
      <dsp:spPr>
        <a:xfrm>
          <a:off x="28583" y="2903050"/>
          <a:ext cx="1935005" cy="19350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5B2037-CCD6-46D8-937F-9C89B82AD1AF}">
      <dsp:nvSpPr>
        <dsp:cNvPr id="0" name=""/>
        <dsp:cNvSpPr/>
      </dsp:nvSpPr>
      <dsp:spPr>
        <a:xfrm>
          <a:off x="-6078982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BCEF58-3C85-4035-AFE2-D87C9D45DF03}">
      <dsp:nvSpPr>
        <dsp:cNvPr id="0" name=""/>
        <dsp:cNvSpPr/>
      </dsp:nvSpPr>
      <dsp:spPr>
        <a:xfrm>
          <a:off x="996086" y="774110"/>
          <a:ext cx="7103330" cy="15480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28729" tIns="86360" rIns="86360" bIns="8636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i="0" kern="1200" dirty="0" smtClean="0"/>
            <a:t>НОРМУВАННЯ СИСТЕМИ </a:t>
          </a:r>
          <a:r>
            <a:rPr lang="uk-UA" sz="3400" b="1" i="0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«ПЕРЕХРЕСНОГО ЗАРАХУВАННЯ»</a:t>
          </a:r>
          <a:endParaRPr lang="uk-UA" sz="3400" b="1" i="0" kern="1200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96086" y="774110"/>
        <a:ext cx="7103330" cy="1548004"/>
      </dsp:txXfrm>
    </dsp:sp>
    <dsp:sp modelId="{7E56055E-4F5F-4BD8-86F8-0FFB0F5FC2E7}">
      <dsp:nvSpPr>
        <dsp:cNvPr id="0" name=""/>
        <dsp:cNvSpPr/>
      </dsp:nvSpPr>
      <dsp:spPr>
        <a:xfrm>
          <a:off x="28583" y="580610"/>
          <a:ext cx="1935005" cy="19350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F3C6D8-CE84-41E5-B2E0-274119C15A94}">
      <dsp:nvSpPr>
        <dsp:cNvPr id="0" name=""/>
        <dsp:cNvSpPr/>
      </dsp:nvSpPr>
      <dsp:spPr>
        <a:xfrm>
          <a:off x="996086" y="3096551"/>
          <a:ext cx="7103330" cy="15480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28729" tIns="86360" rIns="86360" bIns="8636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i="0" kern="1200" dirty="0" smtClean="0"/>
            <a:t>ПУБЛІЧНЕ </a:t>
          </a:r>
          <a:r>
            <a:rPr lang="uk-UA" sz="3400" b="1" i="0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ОБГОВОРЕННЯ</a:t>
          </a:r>
          <a:r>
            <a:rPr lang="uk-UA" sz="3400" i="0" kern="1200" dirty="0" smtClean="0"/>
            <a:t> ТА </a:t>
          </a:r>
          <a:r>
            <a:rPr lang="uk-UA" sz="3400" b="1" i="0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ОНОВЛЕННЯ</a:t>
          </a:r>
          <a:r>
            <a:rPr lang="uk-UA" sz="3400" i="0" kern="1200" dirty="0" smtClean="0"/>
            <a:t> ПРОГРАМ</a:t>
          </a:r>
          <a:endParaRPr lang="uk-UA" sz="3400" i="0" kern="1200" dirty="0"/>
        </a:p>
      </dsp:txBody>
      <dsp:txXfrm>
        <a:off x="996086" y="3096551"/>
        <a:ext cx="7103330" cy="1548004"/>
      </dsp:txXfrm>
    </dsp:sp>
    <dsp:sp modelId="{E2B403A6-04EE-4749-B11E-8046E77091D4}">
      <dsp:nvSpPr>
        <dsp:cNvPr id="0" name=""/>
        <dsp:cNvSpPr/>
      </dsp:nvSpPr>
      <dsp:spPr>
        <a:xfrm>
          <a:off x="28583" y="2903050"/>
          <a:ext cx="1935005" cy="19350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5B2037-CCD6-46D8-937F-9C89B82AD1AF}">
      <dsp:nvSpPr>
        <dsp:cNvPr id="0" name=""/>
        <dsp:cNvSpPr/>
      </dsp:nvSpPr>
      <dsp:spPr>
        <a:xfrm>
          <a:off x="-6078982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BCEF58-3C85-4035-AFE2-D87C9D45DF03}">
      <dsp:nvSpPr>
        <dsp:cNvPr id="0" name=""/>
        <dsp:cNvSpPr/>
      </dsp:nvSpPr>
      <dsp:spPr>
        <a:xfrm>
          <a:off x="996086" y="774110"/>
          <a:ext cx="7103330" cy="15480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28729" tIns="86360" rIns="86360" bIns="8636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i="0" kern="1200" dirty="0" smtClean="0"/>
            <a:t>ЗАЛУЧЕННЯ ДО ВИКЛАДАННЯ </a:t>
          </a:r>
          <a:r>
            <a:rPr lang="uk-UA" sz="3400" b="1" i="0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РОБОТОДАВЦІВ</a:t>
          </a:r>
          <a:endParaRPr lang="uk-UA" sz="3400" b="1" i="0" kern="1200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96086" y="774110"/>
        <a:ext cx="7103330" cy="1548004"/>
      </dsp:txXfrm>
    </dsp:sp>
    <dsp:sp modelId="{7E56055E-4F5F-4BD8-86F8-0FFB0F5FC2E7}">
      <dsp:nvSpPr>
        <dsp:cNvPr id="0" name=""/>
        <dsp:cNvSpPr/>
      </dsp:nvSpPr>
      <dsp:spPr>
        <a:xfrm>
          <a:off x="28583" y="580610"/>
          <a:ext cx="1935005" cy="19350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F3C6D8-CE84-41E5-B2E0-274119C15A94}">
      <dsp:nvSpPr>
        <dsp:cNvPr id="0" name=""/>
        <dsp:cNvSpPr/>
      </dsp:nvSpPr>
      <dsp:spPr>
        <a:xfrm>
          <a:off x="1024669" y="3204710"/>
          <a:ext cx="7103330" cy="15480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28729" tIns="86360" rIns="86360" bIns="8636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b="1" i="0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МІЖНАРОДНА</a:t>
          </a:r>
          <a:r>
            <a:rPr lang="uk-UA" sz="3400" i="0" kern="1200" dirty="0" smtClean="0">
              <a:solidFill>
                <a:schemeClr val="bg1"/>
              </a:solidFill>
            </a:rPr>
            <a:t> СПІВПРАЦЯ</a:t>
          </a:r>
          <a:endParaRPr lang="uk-UA" sz="3400" i="0" kern="1200" dirty="0">
            <a:solidFill>
              <a:schemeClr val="bg1"/>
            </a:solidFill>
          </a:endParaRPr>
        </a:p>
      </dsp:txBody>
      <dsp:txXfrm>
        <a:off x="1024669" y="3204710"/>
        <a:ext cx="7103330" cy="1548004"/>
      </dsp:txXfrm>
    </dsp:sp>
    <dsp:sp modelId="{E2B403A6-04EE-4749-B11E-8046E77091D4}">
      <dsp:nvSpPr>
        <dsp:cNvPr id="0" name=""/>
        <dsp:cNvSpPr/>
      </dsp:nvSpPr>
      <dsp:spPr>
        <a:xfrm>
          <a:off x="28583" y="2903050"/>
          <a:ext cx="1935005" cy="19350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5B2037-CCD6-46D8-937F-9C89B82AD1AF}">
      <dsp:nvSpPr>
        <dsp:cNvPr id="0" name=""/>
        <dsp:cNvSpPr/>
      </dsp:nvSpPr>
      <dsp:spPr>
        <a:xfrm>
          <a:off x="-6078982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BCEF58-3C85-4035-AFE2-D87C9D45DF03}">
      <dsp:nvSpPr>
        <dsp:cNvPr id="0" name=""/>
        <dsp:cNvSpPr/>
      </dsp:nvSpPr>
      <dsp:spPr>
        <a:xfrm>
          <a:off x="996086" y="774110"/>
          <a:ext cx="7103330" cy="15480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28729" tIns="86360" rIns="86360" bIns="8636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i="0" kern="1200" dirty="0" smtClean="0"/>
            <a:t>НАЛАГОДЖЕННЯ СИСТЕМИ </a:t>
          </a:r>
          <a:r>
            <a:rPr lang="uk-UA" sz="3400" b="1" i="0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АПЕЛЯЦІЙ</a:t>
          </a:r>
          <a:endParaRPr lang="uk-UA" sz="3400" b="1" i="0" kern="1200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96086" y="774110"/>
        <a:ext cx="7103330" cy="1548004"/>
      </dsp:txXfrm>
    </dsp:sp>
    <dsp:sp modelId="{7E56055E-4F5F-4BD8-86F8-0FFB0F5FC2E7}">
      <dsp:nvSpPr>
        <dsp:cNvPr id="0" name=""/>
        <dsp:cNvSpPr/>
      </dsp:nvSpPr>
      <dsp:spPr>
        <a:xfrm>
          <a:off x="28583" y="580610"/>
          <a:ext cx="1935005" cy="19350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F3C6D8-CE84-41E5-B2E0-274119C15A94}">
      <dsp:nvSpPr>
        <dsp:cNvPr id="0" name=""/>
        <dsp:cNvSpPr/>
      </dsp:nvSpPr>
      <dsp:spPr>
        <a:xfrm>
          <a:off x="1024669" y="3204710"/>
          <a:ext cx="7103330" cy="15480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28729" tIns="86360" rIns="86360" bIns="8636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i="0" kern="1200" dirty="0" smtClean="0"/>
            <a:t>ДЕТАЛЬНІША СИСТЕМА </a:t>
          </a:r>
          <a:r>
            <a:rPr lang="uk-UA" sz="3400" b="1" i="0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КРИТЕРІЇВ ОЦІНЮВАННЯ </a:t>
          </a:r>
          <a:r>
            <a:rPr lang="uk-UA" sz="3400" i="0" kern="1200" dirty="0" smtClean="0"/>
            <a:t>ЗА ФОРМАМИ РОБОТИ</a:t>
          </a:r>
          <a:endParaRPr lang="uk-UA" sz="3400" i="0" kern="1200" dirty="0">
            <a:solidFill>
              <a:schemeClr val="bg1"/>
            </a:solidFill>
          </a:endParaRPr>
        </a:p>
      </dsp:txBody>
      <dsp:txXfrm>
        <a:off x="1024669" y="3204710"/>
        <a:ext cx="7103330" cy="1548004"/>
      </dsp:txXfrm>
    </dsp:sp>
    <dsp:sp modelId="{E2B403A6-04EE-4749-B11E-8046E77091D4}">
      <dsp:nvSpPr>
        <dsp:cNvPr id="0" name=""/>
        <dsp:cNvSpPr/>
      </dsp:nvSpPr>
      <dsp:spPr>
        <a:xfrm>
          <a:off x="28583" y="2903050"/>
          <a:ext cx="1935005" cy="19350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5B2037-CCD6-46D8-937F-9C89B82AD1AF}">
      <dsp:nvSpPr>
        <dsp:cNvPr id="0" name=""/>
        <dsp:cNvSpPr/>
      </dsp:nvSpPr>
      <dsp:spPr>
        <a:xfrm>
          <a:off x="-5642551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BCEF58-3C85-4035-AFE2-D87C9D45DF03}">
      <dsp:nvSpPr>
        <dsp:cNvPr id="0" name=""/>
        <dsp:cNvSpPr/>
      </dsp:nvSpPr>
      <dsp:spPr>
        <a:xfrm>
          <a:off x="1600302" y="1429091"/>
          <a:ext cx="6527697" cy="25604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3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i="0" kern="1200" dirty="0" smtClean="0"/>
            <a:t>ПОКРАЩЕННЯ </a:t>
          </a:r>
          <a:r>
            <a:rPr lang="uk-UA" sz="2800" b="1" i="0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УМОВ ПРАЦІ</a:t>
          </a:r>
          <a:r>
            <a:rPr lang="uk-UA" sz="2800" i="0" kern="1200" dirty="0" smtClean="0"/>
            <a:t> ТА МОЖЛИВОСТЕЙ ОСОБИСТОГО ПРОФЕСІЙНОГО ЗРОСТАННЯ ВИКЛАДАЧІВ</a:t>
          </a:r>
          <a:endParaRPr lang="uk-UA" sz="2800" b="1" i="0" kern="1200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600302" y="1429091"/>
        <a:ext cx="6527697" cy="2560484"/>
      </dsp:txXfrm>
    </dsp:sp>
    <dsp:sp modelId="{7E56055E-4F5F-4BD8-86F8-0FFB0F5FC2E7}">
      <dsp:nvSpPr>
        <dsp:cNvPr id="0" name=""/>
        <dsp:cNvSpPr/>
      </dsp:nvSpPr>
      <dsp:spPr>
        <a:xfrm>
          <a:off x="0" y="1109030"/>
          <a:ext cx="3200605" cy="32006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5B2037-CCD6-46D8-937F-9C89B82AD1AF}">
      <dsp:nvSpPr>
        <dsp:cNvPr id="0" name=""/>
        <dsp:cNvSpPr/>
      </dsp:nvSpPr>
      <dsp:spPr>
        <a:xfrm>
          <a:off x="-6126981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BCEF58-3C85-4035-AFE2-D87C9D45DF03}">
      <dsp:nvSpPr>
        <dsp:cNvPr id="0" name=""/>
        <dsp:cNvSpPr/>
      </dsp:nvSpPr>
      <dsp:spPr>
        <a:xfrm>
          <a:off x="610504" y="416587"/>
          <a:ext cx="7440913" cy="8336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1676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i="0" kern="1200" dirty="0" smtClean="0"/>
            <a:t>ЕФЕКТИВНІСТЬ </a:t>
          </a:r>
          <a:r>
            <a:rPr lang="en-US" sz="2600" b="1" i="0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MOODLE</a:t>
          </a:r>
          <a:endParaRPr lang="uk-UA" sz="2600" b="1" i="0" kern="1200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10504" y="416587"/>
        <a:ext cx="7440913" cy="833607"/>
      </dsp:txXfrm>
    </dsp:sp>
    <dsp:sp modelId="{7E56055E-4F5F-4BD8-86F8-0FFB0F5FC2E7}">
      <dsp:nvSpPr>
        <dsp:cNvPr id="0" name=""/>
        <dsp:cNvSpPr/>
      </dsp:nvSpPr>
      <dsp:spPr>
        <a:xfrm>
          <a:off x="89500" y="312386"/>
          <a:ext cx="1042009" cy="10420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93DFAD-7223-4599-87E7-0FB58B0DFD7C}">
      <dsp:nvSpPr>
        <dsp:cNvPr id="0" name=""/>
        <dsp:cNvSpPr/>
      </dsp:nvSpPr>
      <dsp:spPr>
        <a:xfrm>
          <a:off x="1088431" y="1667215"/>
          <a:ext cx="6962986" cy="8336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1676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i="0" kern="1200" dirty="0" smtClean="0"/>
            <a:t>ІНФОРМАТИВНА ПРОЗОРІСТЬ ТА СТРУКТУРОВАНІСТЬ </a:t>
          </a:r>
          <a:r>
            <a:rPr lang="uk-UA" sz="2600" b="1" i="0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САЙТУ</a:t>
          </a:r>
          <a:endParaRPr lang="uk-UA" sz="2600" b="1" i="0" kern="1200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088431" y="1667215"/>
        <a:ext cx="6962986" cy="833607"/>
      </dsp:txXfrm>
    </dsp:sp>
    <dsp:sp modelId="{D79BF491-E982-4B37-960A-68BD7A277083}">
      <dsp:nvSpPr>
        <dsp:cNvPr id="0" name=""/>
        <dsp:cNvSpPr/>
      </dsp:nvSpPr>
      <dsp:spPr>
        <a:xfrm>
          <a:off x="567426" y="1563014"/>
          <a:ext cx="1042009" cy="10420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87386D-25C1-4E18-973E-FE9054E33EB4}">
      <dsp:nvSpPr>
        <dsp:cNvPr id="0" name=""/>
        <dsp:cNvSpPr/>
      </dsp:nvSpPr>
      <dsp:spPr>
        <a:xfrm>
          <a:off x="1088431" y="2917843"/>
          <a:ext cx="6962986" cy="8336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1676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i="0" kern="1200" dirty="0" smtClean="0"/>
            <a:t>ПОСТІЙНІ </a:t>
          </a:r>
          <a:r>
            <a:rPr lang="uk-UA" sz="2600" b="1" i="0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СОЦІОЛОГІЧНІ</a:t>
          </a:r>
          <a:r>
            <a:rPr lang="uk-UA" sz="2600" i="0" kern="1200" dirty="0" smtClean="0"/>
            <a:t> ОПИТУВАННЯ ЩОДО ЯКОСТІ ОСВІТНІХ ПОСЛУГ</a:t>
          </a:r>
          <a:endParaRPr lang="uk-UA" sz="2600" i="0" kern="1200" dirty="0"/>
        </a:p>
      </dsp:txBody>
      <dsp:txXfrm>
        <a:off x="1088431" y="2917843"/>
        <a:ext cx="6962986" cy="833607"/>
      </dsp:txXfrm>
    </dsp:sp>
    <dsp:sp modelId="{71D04D4F-D89C-4EA0-99B0-1F3582294A65}">
      <dsp:nvSpPr>
        <dsp:cNvPr id="0" name=""/>
        <dsp:cNvSpPr/>
      </dsp:nvSpPr>
      <dsp:spPr>
        <a:xfrm>
          <a:off x="567426" y="2813642"/>
          <a:ext cx="1042009" cy="10420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1D2DDA-C7F8-4A60-B002-54FD7D234C23}">
      <dsp:nvSpPr>
        <dsp:cNvPr id="0" name=""/>
        <dsp:cNvSpPr/>
      </dsp:nvSpPr>
      <dsp:spPr>
        <a:xfrm>
          <a:off x="610504" y="4168472"/>
          <a:ext cx="7440913" cy="8336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1676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b="1" i="0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ПСИХОЛОГІЧНА</a:t>
          </a:r>
          <a:r>
            <a:rPr lang="uk-UA" sz="2600" i="0" kern="1200" dirty="0" smtClean="0"/>
            <a:t> ПІДТРИМКА СТУДЕНТІВ ТА ВИКЛАДАЧІВ</a:t>
          </a:r>
          <a:endParaRPr lang="uk-UA" sz="2600" i="0" kern="1200" dirty="0"/>
        </a:p>
      </dsp:txBody>
      <dsp:txXfrm>
        <a:off x="610504" y="4168472"/>
        <a:ext cx="7440913" cy="833607"/>
      </dsp:txXfrm>
    </dsp:sp>
    <dsp:sp modelId="{E2B403A6-04EE-4749-B11E-8046E77091D4}">
      <dsp:nvSpPr>
        <dsp:cNvPr id="0" name=""/>
        <dsp:cNvSpPr/>
      </dsp:nvSpPr>
      <dsp:spPr>
        <a:xfrm>
          <a:off x="89500" y="4064271"/>
          <a:ext cx="1042009" cy="10420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9AB2DB-6AA1-47A3-94D9-67B8E2F827DC}" type="datetimeFigureOut">
              <a:rPr lang="uk-UA" smtClean="0"/>
              <a:t>29.01.2020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DE5BB-62F5-47F8-A45B-308B321897E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48117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DE5BB-62F5-47F8-A45B-308B321897E3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01932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13B4E-FB08-463F-887B-B3362878F370}" type="datetimeFigureOut">
              <a:rPr lang="uk-UA" smtClean="0"/>
              <a:t>29.01.2020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E10E76BC-9F74-47FF-ADB2-8EE9244508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0284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13B4E-FB08-463F-887B-B3362878F370}" type="datetimeFigureOut">
              <a:rPr lang="uk-UA" smtClean="0"/>
              <a:t>29.01.2020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E76BC-9F74-47FF-ADB2-8EE9244508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5282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13B4E-FB08-463F-887B-B3362878F370}" type="datetimeFigureOut">
              <a:rPr lang="uk-UA" smtClean="0"/>
              <a:t>29.01.2020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E76BC-9F74-47FF-ADB2-8EE9244508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7611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13B4E-FB08-463F-887B-B3362878F370}" type="datetimeFigureOut">
              <a:rPr lang="uk-UA" smtClean="0"/>
              <a:t>29.01.2020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E76BC-9F74-47FF-ADB2-8EE9244508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79453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71F13B4E-FB08-463F-887B-B3362878F370}" type="datetimeFigureOut">
              <a:rPr lang="uk-UA" smtClean="0"/>
              <a:t>29.01.2020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uk-UA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10E76BC-9F74-47FF-ADB2-8EE9244508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05711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13B4E-FB08-463F-887B-B3362878F370}" type="datetimeFigureOut">
              <a:rPr lang="uk-UA" smtClean="0"/>
              <a:t>29.01.2020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E76BC-9F74-47FF-ADB2-8EE9244508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16676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13B4E-FB08-463F-887B-B3362878F370}" type="datetimeFigureOut">
              <a:rPr lang="uk-UA" smtClean="0"/>
              <a:t>29.01.2020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E76BC-9F74-47FF-ADB2-8EE9244508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6257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13B4E-FB08-463F-887B-B3362878F370}" type="datetimeFigureOut">
              <a:rPr lang="uk-UA" smtClean="0"/>
              <a:t>29.01.2020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E76BC-9F74-47FF-ADB2-8EE9244508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86036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13B4E-FB08-463F-887B-B3362878F370}" type="datetimeFigureOut">
              <a:rPr lang="uk-UA" smtClean="0"/>
              <a:t>29.01.2020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E76BC-9F74-47FF-ADB2-8EE9244508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66881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13B4E-FB08-463F-887B-B3362878F370}" type="datetimeFigureOut">
              <a:rPr lang="uk-UA" smtClean="0"/>
              <a:t>29.01.2020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E76BC-9F74-47FF-ADB2-8EE9244508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56637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13B4E-FB08-463F-887B-B3362878F370}" type="datetimeFigureOut">
              <a:rPr lang="uk-UA" smtClean="0"/>
              <a:t>29.01.2020</a:t>
            </a:fld>
            <a:endParaRPr lang="uk-UA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E76BC-9F74-47FF-ADB2-8EE9244508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40975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71F13B4E-FB08-463F-887B-B3362878F370}" type="datetimeFigureOut">
              <a:rPr lang="uk-UA" smtClean="0"/>
              <a:t>29.01.2020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E10E76BC-9F74-47FF-ADB2-8EE9244508D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54011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12.jpeg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302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8352" y="3666653"/>
            <a:ext cx="116427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АНАЛІТИЧНИЙ ЗВІТ</a:t>
            </a:r>
          </a:p>
          <a:p>
            <a:pPr algn="ctr"/>
            <a:r>
              <a:rPr lang="uk-UA" sz="2400" b="1" dirty="0"/>
              <a:t> </a:t>
            </a:r>
            <a:endParaRPr lang="uk-UA" sz="2400" dirty="0"/>
          </a:p>
          <a:p>
            <a:pPr algn="ctr"/>
            <a:r>
              <a:rPr lang="uk-UA" sz="2400" dirty="0"/>
              <a:t>за результатами звітів акредитаційних експертиз освітніх програм в Чернівецькому національному університеті імені Юрія Федьковича</a:t>
            </a:r>
          </a:p>
          <a:p>
            <a:pPr algn="ctr"/>
            <a:r>
              <a:rPr lang="uk-UA" sz="2400" dirty="0"/>
              <a:t>в першому семестрі 2019-2020 н. р.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027003"/>
            <a:ext cx="2697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200" dirty="0" smtClean="0">
                <a:solidFill>
                  <a:schemeClr val="accent2">
                    <a:lumMod val="75000"/>
                  </a:schemeClr>
                </a:solidFill>
              </a:rPr>
              <a:t>Чернівецький національний університет </a:t>
            </a:r>
          </a:p>
          <a:p>
            <a:pPr algn="ctr"/>
            <a:r>
              <a:rPr lang="uk-UA" sz="1200" dirty="0" smtClean="0">
                <a:solidFill>
                  <a:schemeClr val="accent2">
                    <a:lumMod val="75000"/>
                  </a:schemeClr>
                </a:solidFill>
              </a:rPr>
              <a:t>імені Юрія Федьковича, </a:t>
            </a:r>
          </a:p>
          <a:p>
            <a:pPr algn="ctr"/>
            <a:r>
              <a:rPr lang="uk-UA" sz="1200" dirty="0" smtClean="0">
                <a:solidFill>
                  <a:schemeClr val="accent2">
                    <a:lumMod val="75000"/>
                  </a:schemeClr>
                </a:solidFill>
              </a:rPr>
              <a:t>2020 р.</a:t>
            </a:r>
            <a:endParaRPr lang="uk-UA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91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302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84718" y="40640"/>
            <a:ext cx="52998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ВИСНОВКИ ГЕР</a:t>
            </a:r>
            <a:endParaRPr lang="ru-RU" sz="54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Выноска со стрелкой вправо 3"/>
          <p:cNvSpPr/>
          <p:nvPr/>
        </p:nvSpPr>
        <p:spPr>
          <a:xfrm>
            <a:off x="184718" y="3342640"/>
            <a:ext cx="3719518" cy="1066800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 «Біологія. Середня освіта»</a:t>
            </a:r>
            <a:endPara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Выноска со стрелкой вправо 4"/>
          <p:cNvSpPr/>
          <p:nvPr/>
        </p:nvSpPr>
        <p:spPr>
          <a:xfrm>
            <a:off x="172274" y="4409440"/>
            <a:ext cx="3731962" cy="1219200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 «Видавнича справа та </a:t>
            </a:r>
            <a:r>
              <a:rPr lang="uk-U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медіаредагування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274" y="5628640"/>
            <a:ext cx="3731962" cy="118922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56360" y="6038584"/>
            <a:ext cx="2016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 «Богослов'я»</a:t>
            </a:r>
            <a:endParaRPr lang="uk-UA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06240" y="3578443"/>
            <a:ext cx="7284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Немає розбіжностей з оцінками експертної групи</a:t>
            </a:r>
            <a:endParaRPr lang="uk-UA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06240" y="4599523"/>
            <a:ext cx="7284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Незначні розбіжності з оцінками експертної групи (за двома критеріями змінено з А на В)</a:t>
            </a:r>
            <a:endParaRPr lang="uk-UA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06240" y="5807751"/>
            <a:ext cx="7284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Значні розбіжності з оцінками експертної групи (за чотирма критеріями змінено з Е на В)</a:t>
            </a:r>
            <a:endParaRPr lang="uk-UA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54165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421614973"/>
              </p:ext>
            </p:extLst>
          </p:nvPr>
        </p:nvGraphicFramePr>
        <p:xfrm>
          <a:off x="3996602" y="339420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53085" y="339420"/>
            <a:ext cx="342221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/>
              <a:t>В Чернівецькому національному університеті імені Юрія Федьковича у період </a:t>
            </a:r>
            <a:r>
              <a:rPr lang="uk-UA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вересня по грудень 2019 року </a:t>
            </a:r>
            <a:r>
              <a:rPr lang="uk-UA" sz="2800" dirty="0"/>
              <a:t>відбулося </a:t>
            </a:r>
            <a:endParaRPr lang="uk-UA" sz="2800" dirty="0" smtClean="0"/>
          </a:p>
          <a:p>
            <a:pPr algn="ctr"/>
            <a:r>
              <a:rPr lang="uk-UA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чотири </a:t>
            </a:r>
            <a:r>
              <a:rPr lang="uk-UA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процедури </a:t>
            </a:r>
            <a:r>
              <a:rPr lang="uk-UA" sz="2800" dirty="0"/>
              <a:t>акредитації освітніх програм </a:t>
            </a:r>
            <a:r>
              <a:rPr lang="uk-UA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другого (магістерського) </a:t>
            </a:r>
            <a:r>
              <a:rPr lang="uk-UA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рівня</a:t>
            </a:r>
            <a:endParaRPr lang="uk-UA" sz="2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3832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9907" y="-70833"/>
            <a:ext cx="1204650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Спільні</a:t>
            </a:r>
            <a:r>
              <a:rPr lang="ru-RU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для </a:t>
            </a:r>
            <a:r>
              <a:rPr lang="ru-RU" sz="5400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всіх</a:t>
            </a:r>
            <a:r>
              <a:rPr lang="ru-RU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ru-RU" sz="5400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акредитованих</a:t>
            </a:r>
            <a:r>
              <a:rPr lang="ru-RU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ОП </a:t>
            </a:r>
          </a:p>
          <a:p>
            <a:pPr algn="ctr"/>
            <a:r>
              <a:rPr lang="ru-RU" sz="54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рекомендації</a:t>
            </a:r>
            <a:r>
              <a:rPr lang="ru-RU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ru-RU" sz="54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експертів</a:t>
            </a:r>
            <a:r>
              <a:rPr lang="ru-RU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:</a:t>
            </a:r>
            <a:endParaRPr lang="ru-RU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464826578"/>
              </p:ext>
            </p:extLst>
          </p:nvPr>
        </p:nvGraphicFramePr>
        <p:xfrm>
          <a:off x="3516671" y="143933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14632" y="1683493"/>
            <a:ext cx="263504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uk-U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uk-UA" sz="3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КРИТЕРІЙ</a:t>
            </a:r>
          </a:p>
          <a:p>
            <a:pPr algn="ctr"/>
            <a:endParaRPr lang="uk-UA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uk-U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ЗМІСТ ОСВІТНІХ ПРОГРАМ</a:t>
            </a:r>
            <a:endParaRPr lang="uk-U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6216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9907" y="-70833"/>
            <a:ext cx="1204650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Спільні</a:t>
            </a:r>
            <a:r>
              <a:rPr lang="ru-RU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для </a:t>
            </a:r>
            <a:r>
              <a:rPr lang="ru-RU" sz="5400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всіх</a:t>
            </a:r>
            <a:r>
              <a:rPr lang="ru-RU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ru-RU" sz="5400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акредитованих</a:t>
            </a:r>
            <a:r>
              <a:rPr lang="ru-RU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ОП </a:t>
            </a:r>
          </a:p>
          <a:p>
            <a:pPr algn="ctr"/>
            <a:r>
              <a:rPr lang="ru-RU" sz="54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рекомендації</a:t>
            </a:r>
            <a:r>
              <a:rPr lang="ru-RU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ru-RU" sz="54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експертів</a:t>
            </a:r>
            <a:r>
              <a:rPr lang="ru-RU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:</a:t>
            </a:r>
            <a:endParaRPr lang="ru-RU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356278203"/>
              </p:ext>
            </p:extLst>
          </p:nvPr>
        </p:nvGraphicFramePr>
        <p:xfrm>
          <a:off x="3516671" y="143933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14632" y="1683493"/>
            <a:ext cx="263504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uk-U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uk-UA" sz="3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КРИТЕРІЙ</a:t>
            </a:r>
          </a:p>
          <a:p>
            <a:pPr algn="ctr"/>
            <a:endParaRPr lang="uk-UA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uk-U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ДОСТУП ДО ОСВІТНЬОЇ ПРОГРАМИ</a:t>
            </a:r>
            <a:endParaRPr lang="uk-U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1829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9907" y="-70833"/>
            <a:ext cx="1204650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Спільні</a:t>
            </a:r>
            <a:r>
              <a:rPr lang="ru-RU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для </a:t>
            </a:r>
            <a:r>
              <a:rPr lang="ru-RU" sz="5400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всіх</a:t>
            </a:r>
            <a:r>
              <a:rPr lang="ru-RU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ru-RU" sz="5400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акредитованих</a:t>
            </a:r>
            <a:r>
              <a:rPr lang="ru-RU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ОП </a:t>
            </a:r>
          </a:p>
          <a:p>
            <a:pPr algn="ctr"/>
            <a:r>
              <a:rPr lang="ru-RU" sz="54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рекомендації</a:t>
            </a:r>
            <a:r>
              <a:rPr lang="ru-RU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ru-RU" sz="54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експертів</a:t>
            </a:r>
            <a:r>
              <a:rPr lang="ru-RU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:</a:t>
            </a:r>
            <a:endParaRPr lang="ru-RU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901970862"/>
              </p:ext>
            </p:extLst>
          </p:nvPr>
        </p:nvGraphicFramePr>
        <p:xfrm>
          <a:off x="3516671" y="143933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14632" y="1683493"/>
            <a:ext cx="2635045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uk-U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uk-UA" sz="3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КРИТЕРІЙ</a:t>
            </a:r>
          </a:p>
          <a:p>
            <a:pPr algn="ctr"/>
            <a:endParaRPr lang="uk-UA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uk-U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uk-U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НАВЧАННЯ ТА ВИКЛАДАН-НЯ</a:t>
            </a:r>
            <a:endParaRPr lang="uk-U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9842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9907" y="-70833"/>
            <a:ext cx="1204650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Спільні</a:t>
            </a:r>
            <a:r>
              <a:rPr lang="ru-RU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для </a:t>
            </a:r>
            <a:r>
              <a:rPr lang="ru-RU" sz="5400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всіх</a:t>
            </a:r>
            <a:r>
              <a:rPr lang="ru-RU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ru-RU" sz="5400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акредитованих</a:t>
            </a:r>
            <a:r>
              <a:rPr lang="ru-RU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ОП </a:t>
            </a:r>
          </a:p>
          <a:p>
            <a:pPr algn="ctr"/>
            <a:r>
              <a:rPr lang="ru-RU" sz="54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рекомендації</a:t>
            </a:r>
            <a:r>
              <a:rPr lang="ru-RU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ru-RU" sz="54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експертів</a:t>
            </a:r>
            <a:r>
              <a:rPr lang="ru-RU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:</a:t>
            </a:r>
            <a:endParaRPr lang="ru-RU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889869069"/>
              </p:ext>
            </p:extLst>
          </p:nvPr>
        </p:nvGraphicFramePr>
        <p:xfrm>
          <a:off x="3516671" y="143933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14632" y="1683493"/>
            <a:ext cx="2635045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uk-U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uk-UA" sz="3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КРИТЕРІЙ</a:t>
            </a:r>
          </a:p>
          <a:p>
            <a:pPr algn="ctr"/>
            <a:endParaRPr lang="uk-UA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uk-U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uk-U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КОНТРОЛЬ-НІ ЗАХОДИ ТА ОЦІНЮВАН-НЯ</a:t>
            </a:r>
            <a:endParaRPr lang="uk-U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0503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9907" y="-70833"/>
            <a:ext cx="1204650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Спільні</a:t>
            </a:r>
            <a:r>
              <a:rPr lang="ru-RU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для </a:t>
            </a:r>
            <a:r>
              <a:rPr lang="ru-RU" sz="5400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всіх</a:t>
            </a:r>
            <a:r>
              <a:rPr lang="ru-RU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ru-RU" sz="5400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акредитованих</a:t>
            </a:r>
            <a:r>
              <a:rPr lang="ru-RU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ОП </a:t>
            </a:r>
          </a:p>
          <a:p>
            <a:pPr algn="ctr"/>
            <a:r>
              <a:rPr lang="ru-RU" sz="54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рекомендації</a:t>
            </a:r>
            <a:r>
              <a:rPr lang="ru-RU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ru-RU" sz="54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експертів</a:t>
            </a:r>
            <a:r>
              <a:rPr lang="ru-RU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:</a:t>
            </a:r>
            <a:endParaRPr lang="ru-RU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739102431"/>
              </p:ext>
            </p:extLst>
          </p:nvPr>
        </p:nvGraphicFramePr>
        <p:xfrm>
          <a:off x="3516671" y="143933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39907" y="2116112"/>
            <a:ext cx="2635045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uk-U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uk-UA" sz="3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КРИТЕРІЙ</a:t>
            </a:r>
          </a:p>
          <a:p>
            <a:pPr algn="ctr"/>
            <a:endParaRPr lang="uk-UA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uk-U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uk-U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ЛЮДСЬКІ РЕСУРСИ</a:t>
            </a:r>
            <a:endParaRPr lang="uk-U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0597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9907" y="-70833"/>
            <a:ext cx="1204650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Спільні</a:t>
            </a:r>
            <a:r>
              <a:rPr lang="ru-RU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для </a:t>
            </a:r>
            <a:r>
              <a:rPr lang="ru-RU" sz="5400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всіх</a:t>
            </a:r>
            <a:r>
              <a:rPr lang="ru-RU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ru-RU" sz="5400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акредитованих</a:t>
            </a:r>
            <a:r>
              <a:rPr lang="ru-RU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ОП </a:t>
            </a:r>
          </a:p>
          <a:p>
            <a:pPr algn="ctr"/>
            <a:r>
              <a:rPr lang="ru-RU" sz="54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рекомендації</a:t>
            </a:r>
            <a:r>
              <a:rPr lang="ru-RU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ru-RU" sz="54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експертів</a:t>
            </a:r>
            <a:r>
              <a:rPr lang="ru-RU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:</a:t>
            </a:r>
            <a:endParaRPr lang="ru-RU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529944462"/>
              </p:ext>
            </p:extLst>
          </p:nvPr>
        </p:nvGraphicFramePr>
        <p:xfrm>
          <a:off x="3516671" y="143933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14632" y="1683493"/>
            <a:ext cx="2635045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uk-U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uk-UA" sz="3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КРИТЕРІЙ</a:t>
            </a:r>
          </a:p>
          <a:p>
            <a:pPr algn="ctr"/>
            <a:endParaRPr lang="uk-UA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uk-U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uk-U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ОСВІТНЄ СЕРЕДОВИ-ЩЕ ТА МАТЕРІАЛЬНІ РЕСУРСИ</a:t>
            </a:r>
            <a:endParaRPr lang="uk-U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9648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7651" y="3585582"/>
            <a:ext cx="6715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Подекуди </a:t>
            </a:r>
            <a:r>
              <a:rPr lang="uk-UA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одні і ті ж закономірності освітнього процесу витлумачують експертами діаметрально протилежно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7651" y="4572675"/>
            <a:ext cx="6705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Проведення </a:t>
            </a:r>
            <a:r>
              <a:rPr lang="uk-UA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акредитації, в умовах реформування норм її здійснення, вимагає постійних </a:t>
            </a:r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одночасних зусиль </a:t>
            </a:r>
            <a:r>
              <a:rPr lang="uk-UA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 від гарантів </a:t>
            </a:r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ОП/груп </a:t>
            </a:r>
            <a:r>
              <a:rPr lang="uk-UA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забезпечення спеціальності, адміністрації ЗВО, так і від Національної агенції забезпечення якості вищої освіти на шляху реалізації чинного законодавства, яке спрямоване на покращення якості освітніх послуг в Україні</a:t>
            </a:r>
          </a:p>
        </p:txBody>
      </p:sp>
      <p:sp>
        <p:nvSpPr>
          <p:cNvPr id="5" name="Штриховая стрелка вправо 4"/>
          <p:cNvSpPr/>
          <p:nvPr/>
        </p:nvSpPr>
        <p:spPr>
          <a:xfrm>
            <a:off x="7032233" y="3647674"/>
            <a:ext cx="978408" cy="772625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2233" y="5387970"/>
            <a:ext cx="993734" cy="810838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917858" y="3075858"/>
            <a:ext cx="1735711" cy="2085970"/>
          </a:xfrm>
          <a:prstGeom prst="rect">
            <a:avLst/>
          </a:prstGeom>
          <a:effectLst>
            <a:softEdge rad="38100"/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0039" y="4773042"/>
            <a:ext cx="1863530" cy="1630589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30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81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Дерев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ерево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54</TotalTime>
  <Words>311</Words>
  <Application>Microsoft Office PowerPoint</Application>
  <PresentationFormat>Широкоэкранный</PresentationFormat>
  <Paragraphs>78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Calibri</vt:lpstr>
      <vt:lpstr>Cambria</vt:lpstr>
      <vt:lpstr>Rockwell</vt:lpstr>
      <vt:lpstr>Rockwell Condensed</vt:lpstr>
      <vt:lpstr>Times New Roman</vt:lpstr>
      <vt:lpstr>Wingdings</vt:lpstr>
      <vt:lpstr>Дерево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Ірина</cp:lastModifiedBy>
  <cp:revision>7</cp:revision>
  <dcterms:created xsi:type="dcterms:W3CDTF">2020-01-15T17:57:39Z</dcterms:created>
  <dcterms:modified xsi:type="dcterms:W3CDTF">2020-01-29T09:23:34Z</dcterms:modified>
</cp:coreProperties>
</file>