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481" r:id="rId2"/>
    <p:sldId id="483" r:id="rId3"/>
    <p:sldId id="479" r:id="rId4"/>
    <p:sldId id="498" r:id="rId5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6600"/>
    <a:srgbClr val="660033"/>
    <a:srgbClr val="FF9999"/>
    <a:srgbClr val="00FF00"/>
    <a:srgbClr val="CCCC00"/>
    <a:srgbClr val="6600CC"/>
    <a:srgbClr val="FF9966"/>
    <a:srgbClr val="99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4" autoAdjust="0"/>
    <p:restoredTop sz="94246" autoAdjust="0"/>
  </p:normalViewPr>
  <p:slideViewPr>
    <p:cSldViewPr>
      <p:cViewPr varScale="1">
        <p:scale>
          <a:sx n="89" d="100"/>
          <a:sy n="89" d="100"/>
        </p:scale>
        <p:origin x="1421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447C8EE-D17D-41DC-8635-191F79576C61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0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315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117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93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39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65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DC3A8-7E8F-4101-9E66-3E285E46B053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51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D15-1EBE-4826-8B66-EF0659A68582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19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1387-B710-4054-9CE2-89BC26E1C3B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7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F2D5846-9D59-4808-8E23-CAC30B55CC85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86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FCE9F4C-19B1-48D7-A215-4D914C63B64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4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7EF3F9C-2A53-49B1-965E-62DFBF4AFA6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647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703D6-20A0-4CF1-A00F-5D4E8BAD410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1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00B42-2BEA-4A94-9544-8EF328126730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5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3FD00-1DC6-43ED-89D3-CA8D8DE9477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2768E3B-E2D6-4198-9CAA-679C0DC0CEF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03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28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44824"/>
            <a:ext cx="8856984" cy="403244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якість навчально-методичного забезпечення </a:t>
            </a:r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b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начальних дисциплін</a:t>
            </a:r>
            <a:r>
              <a:rPr lang="uk-UA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освітньо-професійних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(магістерського) рівня 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вищої освіти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7164288" y="188640"/>
            <a:ext cx="1763687" cy="181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847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ТУРИЗМ І ТУРОПЕРЕЙТИНГ</a:t>
            </a:r>
            <a:endParaRPr lang="uk-UA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227" y="672645"/>
            <a:ext cx="6453141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географії та менеджменту туризму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830" y="3388557"/>
            <a:ext cx="3991906" cy="342818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наявна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рубрика «Навчання», яка містить інформацію про: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 навчальних дисциплін  згідно з ОП та навчальним планом 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  <a:endParaRPr lang="uk-UA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259632" y="2093787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868144" y="1954829"/>
            <a:ext cx="2805266" cy="116853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788024" y="3573016"/>
            <a:ext cx="424542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і розвантажити  окремі </a:t>
            </a:r>
            <a:r>
              <a:rPr lang="uk-UA" sz="1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силабуси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вибіркових навчальних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дисциплін, які повністю </a:t>
            </a:r>
            <a:r>
              <a:rPr lang="uk-UA" sz="1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дублюють зміст робочої програми навчальної дисципліни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окремих робочих програмах 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літературу та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доповнити елементами, важливими для інформації студенту.</a:t>
            </a:r>
            <a:r>
              <a:rPr lang="uk-UA" sz="14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C1A7991D-FCAB-6CAB-6147-69910F31D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360" y="635500"/>
            <a:ext cx="1371080" cy="769887"/>
          </a:xfrm>
          <a:prstGeom prst="rect">
            <a:avLst/>
          </a:prstGeom>
        </p:spPr>
      </p:pic>
      <p:sp>
        <p:nvSpPr>
          <p:cNvPr id="13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100037"/>
            <a:ext cx="5904656" cy="58960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– 12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компоненти ОП – 13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8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ІНФОРМАТИКА ТА ІНФОРМАЦІЙНІ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ТЕХНОЛОГІЇ В ОСВІТІ</a:t>
            </a: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27956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7" y="674399"/>
            <a:ext cx="6840761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диференціальних рівнянь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524" y="1092961"/>
            <a:ext cx="4045418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-11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3944" y="3428999"/>
            <a:ext cx="4118792" cy="338774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</a:t>
            </a:r>
            <a:r>
              <a:rPr lang="uk-UA" sz="5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наявна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рубрика </a:t>
            </a:r>
            <a:r>
              <a:rPr lang="uk-UA" sz="5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«Студенту», 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про: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5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 навчальних дисциплін  згідно з ОП та навчальним планом </a:t>
            </a: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5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ru-RU" sz="6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kern="10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56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314435" y="1989101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895942" y="1579129"/>
            <a:ext cx="3165306" cy="125475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5054898" y="2833882"/>
            <a:ext cx="3991906" cy="397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робочих програмах, в яких зазначено</a:t>
            </a:r>
            <a:r>
              <a:rPr lang="uk-UA" sz="14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5,6 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курс, семестр: 9,10,11 змінити на 1,2 курс та 1,2,3 семестр;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оповнити в окремих ОК  питання до тем лекційних занять; перелік завдань до самостійної роботи та вилучити застарілу літературу.</a:t>
            </a:r>
            <a:endParaRPr lang="uk-UA" sz="14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4408" y="636379"/>
            <a:ext cx="927117" cy="88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523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34314AF6-F65B-95AF-B0DA-5EBBC0FCE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15278"/>
              </p:ext>
            </p:extLst>
          </p:nvPr>
        </p:nvGraphicFramePr>
        <p:xfrm>
          <a:off x="899592" y="1196752"/>
          <a:ext cx="7488832" cy="3455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678">
                  <a:extLst>
                    <a:ext uri="{9D8B030D-6E8A-4147-A177-3AD203B41FA5}">
                      <a16:colId xmlns:a16="http://schemas.microsoft.com/office/drawing/2014/main" xmlns="" val="1697376881"/>
                    </a:ext>
                  </a:extLst>
                </a:gridCol>
                <a:gridCol w="7142154">
                  <a:extLst>
                    <a:ext uri="{9D8B030D-6E8A-4147-A177-3AD203B41FA5}">
                      <a16:colId xmlns:a16="http://schemas.microsoft.com/office/drawing/2014/main" xmlns="" val="5534397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з/п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extLst>
                  <a:ext uri="{0D108BD9-81ED-4DB2-BD59-A6C34878D82A}">
                    <a16:rowId xmlns:a16="http://schemas.microsoft.com/office/drawing/2014/main" xmlns="" val="761251324"/>
                  </a:ext>
                </a:extLst>
              </a:tr>
              <a:tr h="994008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Фаховим комісіям кафедр, гарантам ОП,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завідувачам кафедр обговорити зауваження, рекомендації та виробити процедури щодо удосконалення РПНД.</a:t>
                      </a:r>
                    </a:p>
                    <a:p>
                      <a:pPr algn="just"/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3526640848"/>
                  </a:ext>
                </a:extLst>
              </a:tr>
              <a:tr h="83277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Оприлюднити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РПНД на сайті кафедр для доступу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здобувачам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вищої освіти.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732058127"/>
                  </a:ext>
                </a:extLst>
              </a:tr>
              <a:tr h="1110371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Заслухати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результати про удосконалення РПНД на засіданнях методичних радах факультетів /навчально-наукових інститутів.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497894331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157540" y="116632"/>
            <a:ext cx="878956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A9117D93-52BF-618C-0926-E4D1C7CF754F}"/>
              </a:ext>
            </a:extLst>
          </p:cNvPr>
          <p:cNvSpPr/>
          <p:nvPr/>
        </p:nvSpPr>
        <p:spPr>
          <a:xfrm>
            <a:off x="1835696" y="188640"/>
            <a:ext cx="6120680" cy="50405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600" b="1" kern="1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УЗАГАЛЬНЕНІ </a:t>
            </a:r>
            <a:r>
              <a:rPr lang="uk-UA" sz="1600" b="1" kern="1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</a:t>
            </a:r>
            <a:r>
              <a:rPr lang="uk-UA" sz="1600" b="1" kern="1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 УДОСКОНАЛЕННЯ</a:t>
            </a:r>
            <a:endParaRPr lang="uk-UA" sz="16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14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8415</TotalTime>
  <Words>292</Words>
  <Application>Microsoft Office PowerPoint</Application>
  <PresentationFormat>Екран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Про якість навчально-методичного забезпечення силабусів / робочих програм начальних дисциплін  освітньо-професійних програм другого (магістерського) рівня  вищої освіти</vt:lpstr>
      <vt:lpstr>Презентація PowerPoint</vt:lpstr>
      <vt:lpstr>Презентація PowerPoint</vt:lpstr>
      <vt:lpstr>Презентація PowerPoint</vt:lpstr>
    </vt:vector>
  </TitlesOfParts>
  <Company>LMD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Admin</cp:lastModifiedBy>
  <cp:revision>1308</cp:revision>
  <cp:lastPrinted>2024-09-25T09:08:21Z</cp:lastPrinted>
  <dcterms:created xsi:type="dcterms:W3CDTF">2010-08-26T09:10:43Z</dcterms:created>
  <dcterms:modified xsi:type="dcterms:W3CDTF">2024-09-30T06:42:50Z</dcterms:modified>
</cp:coreProperties>
</file>