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diagrams/drawing5.xml" ContentType="application/vnd.ms-office.drawingml.diagramDrawing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drawing6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68" r:id="rId4"/>
    <p:sldId id="269" r:id="rId5"/>
    <p:sldId id="266" r:id="rId6"/>
    <p:sldId id="270" r:id="rId7"/>
    <p:sldId id="271" r:id="rId8"/>
    <p:sldId id="267" r:id="rId9"/>
    <p:sldId id="263" r:id="rId10"/>
    <p:sldId id="276" r:id="rId11"/>
    <p:sldId id="272" r:id="rId12"/>
    <p:sldId id="273" r:id="rId13"/>
    <p:sldId id="277" r:id="rId14"/>
    <p:sldId id="274" r:id="rId15"/>
    <p:sldId id="278" r:id="rId16"/>
    <p:sldId id="275" r:id="rId17"/>
    <p:sldId id="280" r:id="rId18"/>
    <p:sldId id="281" r:id="rId19"/>
    <p:sldId id="282" r:id="rId20"/>
    <p:sldId id="265" r:id="rId21"/>
    <p:sldId id="279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508F"/>
    <a:srgbClr val="84A2D8"/>
    <a:srgbClr val="B0C3E6"/>
    <a:srgbClr val="D9F1EE"/>
    <a:srgbClr val="DACDCC"/>
    <a:srgbClr val="C5E0B2"/>
    <a:srgbClr val="BBE7D6"/>
    <a:srgbClr val="CBCBCB"/>
    <a:srgbClr val="760000"/>
    <a:srgbClr val="96B0D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2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669E3B-5482-4F1C-9280-8BAAE5A3049B}" type="doc">
      <dgm:prSet loTypeId="urn:microsoft.com/office/officeart/2005/8/layout/gear1" loCatId="cycle" qsTypeId="urn:microsoft.com/office/officeart/2005/8/quickstyle/3d7" qsCatId="3D" csTypeId="urn:microsoft.com/office/officeart/2005/8/colors/colorful2" csCatId="colorful" phldr="1"/>
      <dgm:spPr/>
    </dgm:pt>
    <dgm:pt modelId="{D92348A9-CB12-4BDF-9324-595CF7411A1F}">
      <dgm:prSet phldrT="[Текст]" custT="1"/>
      <dgm:spPr>
        <a:solidFill>
          <a:srgbClr val="F6BC94"/>
        </a:solidFill>
      </dgm:spPr>
      <dgm:t>
        <a:bodyPr/>
        <a:lstStyle/>
        <a:p>
          <a:r>
            <a:rPr lang="uk-UA" sz="2000" b="1" smtClean="0">
              <a:latin typeface="Arial" pitchFamily="34" charset="0"/>
              <a:cs typeface="Arial" pitchFamily="34" charset="0"/>
            </a:rPr>
            <a:t>014 Середня освіта</a:t>
          </a:r>
          <a:endParaRPr lang="ru-RU" sz="2000" b="1" dirty="0">
            <a:latin typeface="Arial" pitchFamily="34" charset="0"/>
            <a:cs typeface="Arial" pitchFamily="34" charset="0"/>
          </a:endParaRPr>
        </a:p>
      </dgm:t>
    </dgm:pt>
    <dgm:pt modelId="{38957466-2E64-4C02-9995-1357E0C21D38}" type="parTrans" cxnId="{6140E6F1-3885-4698-9285-818081D0FCCB}">
      <dgm:prSet/>
      <dgm:spPr/>
      <dgm:t>
        <a:bodyPr/>
        <a:lstStyle/>
        <a:p>
          <a:endParaRPr lang="ru-RU"/>
        </a:p>
      </dgm:t>
    </dgm:pt>
    <dgm:pt modelId="{4704615E-6FF1-4C7F-A4DC-CF5F32AD7A03}" type="sibTrans" cxnId="{6140E6F1-3885-4698-9285-818081D0FCCB}">
      <dgm:prSet/>
      <dgm:spPr>
        <a:solidFill>
          <a:srgbClr val="F6BC94"/>
        </a:solidFill>
      </dgm:spPr>
      <dgm:t>
        <a:bodyPr/>
        <a:lstStyle/>
        <a:p>
          <a:endParaRPr lang="ru-RU"/>
        </a:p>
      </dgm:t>
    </dgm:pt>
    <dgm:pt modelId="{065F9B03-3FB9-426E-959D-6EA6144EAE1A}">
      <dgm:prSet phldrT="[Текст]"/>
      <dgm:spPr>
        <a:solidFill>
          <a:srgbClr val="F8CAAA"/>
        </a:solidFill>
      </dgm:spPr>
      <dgm:t>
        <a:bodyPr/>
        <a:lstStyle/>
        <a:p>
          <a:r>
            <a:rPr lang="uk-UA" b="1" dirty="0" smtClean="0">
              <a:latin typeface="Arial" pitchFamily="34" charset="0"/>
              <a:cs typeface="Arial" pitchFamily="34" charset="0"/>
            </a:rPr>
            <a:t>013 Початкова освіта</a:t>
          </a:r>
          <a:endParaRPr lang="ru-RU" b="1" dirty="0">
            <a:latin typeface="Arial" pitchFamily="34" charset="0"/>
            <a:cs typeface="Arial" pitchFamily="34" charset="0"/>
          </a:endParaRPr>
        </a:p>
      </dgm:t>
    </dgm:pt>
    <dgm:pt modelId="{5F7727DE-3DDF-4F3C-879A-AABA81526AAF}" type="parTrans" cxnId="{D22EF049-1DC4-4662-B35F-6253A661A5F1}">
      <dgm:prSet/>
      <dgm:spPr/>
      <dgm:t>
        <a:bodyPr/>
        <a:lstStyle/>
        <a:p>
          <a:endParaRPr lang="ru-RU"/>
        </a:p>
      </dgm:t>
    </dgm:pt>
    <dgm:pt modelId="{28CED965-C957-4006-B9FD-07C923F480BC}" type="sibTrans" cxnId="{D22EF049-1DC4-4662-B35F-6253A661A5F1}">
      <dgm:prSet/>
      <dgm:spPr>
        <a:solidFill>
          <a:srgbClr val="F8CAAA"/>
        </a:solidFill>
      </dgm:spPr>
      <dgm:t>
        <a:bodyPr/>
        <a:lstStyle/>
        <a:p>
          <a:endParaRPr lang="ru-RU"/>
        </a:p>
      </dgm:t>
    </dgm:pt>
    <dgm:pt modelId="{778A25D0-4204-47F6-8D83-E0C5ACDC2CAB}">
      <dgm:prSet phldrT="[Текст]"/>
      <dgm:spPr>
        <a:solidFill>
          <a:srgbClr val="D5D5D5"/>
        </a:solidFill>
      </dgm:spPr>
      <dgm:t>
        <a:bodyPr/>
        <a:lstStyle/>
        <a:p>
          <a:r>
            <a:rPr lang="uk-UA" b="1" dirty="0" smtClean="0">
              <a:latin typeface="Arial" pitchFamily="34" charset="0"/>
              <a:cs typeface="Arial" pitchFamily="34" charset="0"/>
            </a:rPr>
            <a:t>012 Дошкільна освіта</a:t>
          </a:r>
          <a:endParaRPr lang="ru-RU" b="1" dirty="0">
            <a:latin typeface="Arial" pitchFamily="34" charset="0"/>
            <a:cs typeface="Arial" pitchFamily="34" charset="0"/>
          </a:endParaRPr>
        </a:p>
      </dgm:t>
    </dgm:pt>
    <dgm:pt modelId="{AB6EAFF6-67DC-42F3-B5C7-32C050445757}" type="parTrans" cxnId="{85B7A6F3-5051-42CF-98A4-3AB584FA5BDD}">
      <dgm:prSet/>
      <dgm:spPr/>
      <dgm:t>
        <a:bodyPr/>
        <a:lstStyle/>
        <a:p>
          <a:endParaRPr lang="ru-RU"/>
        </a:p>
      </dgm:t>
    </dgm:pt>
    <dgm:pt modelId="{BCE18C25-0BF6-4903-8BF6-F9A3182590AF}" type="sibTrans" cxnId="{85B7A6F3-5051-42CF-98A4-3AB584FA5BDD}">
      <dgm:prSet/>
      <dgm:spPr>
        <a:solidFill>
          <a:srgbClr val="D5D5D5"/>
        </a:solidFill>
      </dgm:spPr>
      <dgm:t>
        <a:bodyPr/>
        <a:lstStyle/>
        <a:p>
          <a:endParaRPr lang="ru-RU"/>
        </a:p>
      </dgm:t>
    </dgm:pt>
    <dgm:pt modelId="{224BE010-CE7A-4DB6-AA89-B7B70E26DA23}" type="pres">
      <dgm:prSet presAssocID="{DE669E3B-5482-4F1C-9280-8BAAE5A3049B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9F23A9A3-8763-41A0-B3DE-34FDED7B242E}" type="pres">
      <dgm:prSet presAssocID="{D92348A9-CB12-4BDF-9324-595CF7411A1F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80F362-E073-4B2B-A971-576E552958DF}" type="pres">
      <dgm:prSet presAssocID="{D92348A9-CB12-4BDF-9324-595CF7411A1F}" presName="gear1srcNode" presStyleLbl="node1" presStyleIdx="0" presStyleCnt="3"/>
      <dgm:spPr/>
      <dgm:t>
        <a:bodyPr/>
        <a:lstStyle/>
        <a:p>
          <a:endParaRPr lang="ru-RU"/>
        </a:p>
      </dgm:t>
    </dgm:pt>
    <dgm:pt modelId="{0EECFB44-A9DF-4C04-A1FE-990F39B3A9FB}" type="pres">
      <dgm:prSet presAssocID="{D92348A9-CB12-4BDF-9324-595CF7411A1F}" presName="gear1dstNode" presStyleLbl="node1" presStyleIdx="0" presStyleCnt="3"/>
      <dgm:spPr/>
      <dgm:t>
        <a:bodyPr/>
        <a:lstStyle/>
        <a:p>
          <a:endParaRPr lang="ru-RU"/>
        </a:p>
      </dgm:t>
    </dgm:pt>
    <dgm:pt modelId="{12BF9E27-72DA-4174-96E3-2BFFA23346F2}" type="pres">
      <dgm:prSet presAssocID="{065F9B03-3FB9-426E-959D-6EA6144EAE1A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8B1C27-37A5-4A3D-9798-2E9A00ECBDD3}" type="pres">
      <dgm:prSet presAssocID="{065F9B03-3FB9-426E-959D-6EA6144EAE1A}" presName="gear2srcNode" presStyleLbl="node1" presStyleIdx="1" presStyleCnt="3"/>
      <dgm:spPr/>
      <dgm:t>
        <a:bodyPr/>
        <a:lstStyle/>
        <a:p>
          <a:endParaRPr lang="ru-RU"/>
        </a:p>
      </dgm:t>
    </dgm:pt>
    <dgm:pt modelId="{AFE3CAB9-E133-4E09-A2E9-FBB0A5CBA183}" type="pres">
      <dgm:prSet presAssocID="{065F9B03-3FB9-426E-959D-6EA6144EAE1A}" presName="gear2dstNode" presStyleLbl="node1" presStyleIdx="1" presStyleCnt="3"/>
      <dgm:spPr/>
      <dgm:t>
        <a:bodyPr/>
        <a:lstStyle/>
        <a:p>
          <a:endParaRPr lang="ru-RU"/>
        </a:p>
      </dgm:t>
    </dgm:pt>
    <dgm:pt modelId="{47C796E0-5C05-46FB-8241-C92807DA3D9E}" type="pres">
      <dgm:prSet presAssocID="{778A25D0-4204-47F6-8D83-E0C5ACDC2CAB}" presName="gear3" presStyleLbl="node1" presStyleIdx="2" presStyleCnt="3"/>
      <dgm:spPr/>
      <dgm:t>
        <a:bodyPr/>
        <a:lstStyle/>
        <a:p>
          <a:endParaRPr lang="ru-RU"/>
        </a:p>
      </dgm:t>
    </dgm:pt>
    <dgm:pt modelId="{FA933C79-AE86-4775-89B6-95F47B375FB4}" type="pres">
      <dgm:prSet presAssocID="{778A25D0-4204-47F6-8D83-E0C5ACDC2CAB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873CC7-A281-44DD-8CF2-7ACCEE65508F}" type="pres">
      <dgm:prSet presAssocID="{778A25D0-4204-47F6-8D83-E0C5ACDC2CAB}" presName="gear3srcNode" presStyleLbl="node1" presStyleIdx="2" presStyleCnt="3"/>
      <dgm:spPr/>
      <dgm:t>
        <a:bodyPr/>
        <a:lstStyle/>
        <a:p>
          <a:endParaRPr lang="ru-RU"/>
        </a:p>
      </dgm:t>
    </dgm:pt>
    <dgm:pt modelId="{9A7BA7A1-4451-435B-BEA8-7810ABAEBF69}" type="pres">
      <dgm:prSet presAssocID="{778A25D0-4204-47F6-8D83-E0C5ACDC2CAB}" presName="gear3dstNode" presStyleLbl="node1" presStyleIdx="2" presStyleCnt="3"/>
      <dgm:spPr/>
      <dgm:t>
        <a:bodyPr/>
        <a:lstStyle/>
        <a:p>
          <a:endParaRPr lang="ru-RU"/>
        </a:p>
      </dgm:t>
    </dgm:pt>
    <dgm:pt modelId="{28580128-4DD7-4696-B9B6-A4E931CD0C6C}" type="pres">
      <dgm:prSet presAssocID="{4704615E-6FF1-4C7F-A4DC-CF5F32AD7A03}" presName="connector1" presStyleLbl="sibTrans2D1" presStyleIdx="0" presStyleCnt="3"/>
      <dgm:spPr/>
      <dgm:t>
        <a:bodyPr/>
        <a:lstStyle/>
        <a:p>
          <a:endParaRPr lang="ru-RU"/>
        </a:p>
      </dgm:t>
    </dgm:pt>
    <dgm:pt modelId="{0AC2CCA8-034F-4B54-8177-1368FFD8CAC2}" type="pres">
      <dgm:prSet presAssocID="{28CED965-C957-4006-B9FD-07C923F480BC}" presName="connector2" presStyleLbl="sibTrans2D1" presStyleIdx="1" presStyleCnt="3"/>
      <dgm:spPr/>
      <dgm:t>
        <a:bodyPr/>
        <a:lstStyle/>
        <a:p>
          <a:endParaRPr lang="ru-RU"/>
        </a:p>
      </dgm:t>
    </dgm:pt>
    <dgm:pt modelId="{7A04295A-E8D8-4A90-8ADC-B16AC205D335}" type="pres">
      <dgm:prSet presAssocID="{BCE18C25-0BF6-4903-8BF6-F9A3182590AF}" presName="connector3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D22EF049-1DC4-4662-B35F-6253A661A5F1}" srcId="{DE669E3B-5482-4F1C-9280-8BAAE5A3049B}" destId="{065F9B03-3FB9-426E-959D-6EA6144EAE1A}" srcOrd="1" destOrd="0" parTransId="{5F7727DE-3DDF-4F3C-879A-AABA81526AAF}" sibTransId="{28CED965-C957-4006-B9FD-07C923F480BC}"/>
    <dgm:cxn modelId="{E60349AA-13DD-4B01-827A-B312F8EE99CA}" type="presOf" srcId="{778A25D0-4204-47F6-8D83-E0C5ACDC2CAB}" destId="{9A7BA7A1-4451-435B-BEA8-7810ABAEBF69}" srcOrd="3" destOrd="0" presId="urn:microsoft.com/office/officeart/2005/8/layout/gear1"/>
    <dgm:cxn modelId="{C23FD589-9501-4E4F-B50B-E0C0189387D8}" type="presOf" srcId="{065F9B03-3FB9-426E-959D-6EA6144EAE1A}" destId="{12BF9E27-72DA-4174-96E3-2BFFA23346F2}" srcOrd="0" destOrd="0" presId="urn:microsoft.com/office/officeart/2005/8/layout/gear1"/>
    <dgm:cxn modelId="{A5BBEFE9-82D1-4F70-926C-DBE88413B986}" type="presOf" srcId="{065F9B03-3FB9-426E-959D-6EA6144EAE1A}" destId="{AFE3CAB9-E133-4E09-A2E9-FBB0A5CBA183}" srcOrd="2" destOrd="0" presId="urn:microsoft.com/office/officeart/2005/8/layout/gear1"/>
    <dgm:cxn modelId="{AF60F702-3153-47B0-B9E2-E788963A40E7}" type="presOf" srcId="{778A25D0-4204-47F6-8D83-E0C5ACDC2CAB}" destId="{47C796E0-5C05-46FB-8241-C92807DA3D9E}" srcOrd="0" destOrd="0" presId="urn:microsoft.com/office/officeart/2005/8/layout/gear1"/>
    <dgm:cxn modelId="{6140E6F1-3885-4698-9285-818081D0FCCB}" srcId="{DE669E3B-5482-4F1C-9280-8BAAE5A3049B}" destId="{D92348A9-CB12-4BDF-9324-595CF7411A1F}" srcOrd="0" destOrd="0" parTransId="{38957466-2E64-4C02-9995-1357E0C21D38}" sibTransId="{4704615E-6FF1-4C7F-A4DC-CF5F32AD7A03}"/>
    <dgm:cxn modelId="{50DF4396-C395-41F2-89FA-6550C14EBB31}" type="presOf" srcId="{065F9B03-3FB9-426E-959D-6EA6144EAE1A}" destId="{238B1C27-37A5-4A3D-9798-2E9A00ECBDD3}" srcOrd="1" destOrd="0" presId="urn:microsoft.com/office/officeart/2005/8/layout/gear1"/>
    <dgm:cxn modelId="{44BE0E51-2994-436C-AC7E-655CADFBE165}" type="presOf" srcId="{DE669E3B-5482-4F1C-9280-8BAAE5A3049B}" destId="{224BE010-CE7A-4DB6-AA89-B7B70E26DA23}" srcOrd="0" destOrd="0" presId="urn:microsoft.com/office/officeart/2005/8/layout/gear1"/>
    <dgm:cxn modelId="{22C7C757-7466-4FF7-B42E-74388CC658C9}" type="presOf" srcId="{BCE18C25-0BF6-4903-8BF6-F9A3182590AF}" destId="{7A04295A-E8D8-4A90-8ADC-B16AC205D335}" srcOrd="0" destOrd="0" presId="urn:microsoft.com/office/officeart/2005/8/layout/gear1"/>
    <dgm:cxn modelId="{E991A42B-4A1F-4587-88A5-53FC0D88AA58}" type="presOf" srcId="{4704615E-6FF1-4C7F-A4DC-CF5F32AD7A03}" destId="{28580128-4DD7-4696-B9B6-A4E931CD0C6C}" srcOrd="0" destOrd="0" presId="urn:microsoft.com/office/officeart/2005/8/layout/gear1"/>
    <dgm:cxn modelId="{9276BB3D-1657-4DE5-987A-AF703DF17EEE}" type="presOf" srcId="{D92348A9-CB12-4BDF-9324-595CF7411A1F}" destId="{0EECFB44-A9DF-4C04-A1FE-990F39B3A9FB}" srcOrd="2" destOrd="0" presId="urn:microsoft.com/office/officeart/2005/8/layout/gear1"/>
    <dgm:cxn modelId="{7F3D3AA5-E7E3-4230-9D16-AE6FE6B5473E}" type="presOf" srcId="{778A25D0-4204-47F6-8D83-E0C5ACDC2CAB}" destId="{FA933C79-AE86-4775-89B6-95F47B375FB4}" srcOrd="1" destOrd="0" presId="urn:microsoft.com/office/officeart/2005/8/layout/gear1"/>
    <dgm:cxn modelId="{C0D8269D-E5BE-477E-BAB0-EF2F5D24865C}" type="presOf" srcId="{778A25D0-4204-47F6-8D83-E0C5ACDC2CAB}" destId="{47873CC7-A281-44DD-8CF2-7ACCEE65508F}" srcOrd="2" destOrd="0" presId="urn:microsoft.com/office/officeart/2005/8/layout/gear1"/>
    <dgm:cxn modelId="{E157D798-4F7D-4507-ACEE-4F87B1EED835}" type="presOf" srcId="{D92348A9-CB12-4BDF-9324-595CF7411A1F}" destId="{9F23A9A3-8763-41A0-B3DE-34FDED7B242E}" srcOrd="0" destOrd="0" presId="urn:microsoft.com/office/officeart/2005/8/layout/gear1"/>
    <dgm:cxn modelId="{9FF91BBE-E24C-4D19-97DC-0048519296B2}" type="presOf" srcId="{28CED965-C957-4006-B9FD-07C923F480BC}" destId="{0AC2CCA8-034F-4B54-8177-1368FFD8CAC2}" srcOrd="0" destOrd="0" presId="urn:microsoft.com/office/officeart/2005/8/layout/gear1"/>
    <dgm:cxn modelId="{CF11ABCE-6657-4A29-8EEB-06B55BEC102D}" type="presOf" srcId="{D92348A9-CB12-4BDF-9324-595CF7411A1F}" destId="{1080F362-E073-4B2B-A971-576E552958DF}" srcOrd="1" destOrd="0" presId="urn:microsoft.com/office/officeart/2005/8/layout/gear1"/>
    <dgm:cxn modelId="{85B7A6F3-5051-42CF-98A4-3AB584FA5BDD}" srcId="{DE669E3B-5482-4F1C-9280-8BAAE5A3049B}" destId="{778A25D0-4204-47F6-8D83-E0C5ACDC2CAB}" srcOrd="2" destOrd="0" parTransId="{AB6EAFF6-67DC-42F3-B5C7-32C050445757}" sibTransId="{BCE18C25-0BF6-4903-8BF6-F9A3182590AF}"/>
    <dgm:cxn modelId="{7F7CF7A5-CCD7-4C6D-87D7-35CFDD7838F0}" type="presParOf" srcId="{224BE010-CE7A-4DB6-AA89-B7B70E26DA23}" destId="{9F23A9A3-8763-41A0-B3DE-34FDED7B242E}" srcOrd="0" destOrd="0" presId="urn:microsoft.com/office/officeart/2005/8/layout/gear1"/>
    <dgm:cxn modelId="{F76E187C-59DC-4BBE-BD58-91EBC06ED28E}" type="presParOf" srcId="{224BE010-CE7A-4DB6-AA89-B7B70E26DA23}" destId="{1080F362-E073-4B2B-A971-576E552958DF}" srcOrd="1" destOrd="0" presId="urn:microsoft.com/office/officeart/2005/8/layout/gear1"/>
    <dgm:cxn modelId="{C3FC08CA-6A02-4E5A-AD51-3C583C46B897}" type="presParOf" srcId="{224BE010-CE7A-4DB6-AA89-B7B70E26DA23}" destId="{0EECFB44-A9DF-4C04-A1FE-990F39B3A9FB}" srcOrd="2" destOrd="0" presId="urn:microsoft.com/office/officeart/2005/8/layout/gear1"/>
    <dgm:cxn modelId="{5D4114AB-8F9A-47C3-AFAE-795425B2863B}" type="presParOf" srcId="{224BE010-CE7A-4DB6-AA89-B7B70E26DA23}" destId="{12BF9E27-72DA-4174-96E3-2BFFA23346F2}" srcOrd="3" destOrd="0" presId="urn:microsoft.com/office/officeart/2005/8/layout/gear1"/>
    <dgm:cxn modelId="{C8048062-E890-4C4A-9217-B5A30CE25369}" type="presParOf" srcId="{224BE010-CE7A-4DB6-AA89-B7B70E26DA23}" destId="{238B1C27-37A5-4A3D-9798-2E9A00ECBDD3}" srcOrd="4" destOrd="0" presId="urn:microsoft.com/office/officeart/2005/8/layout/gear1"/>
    <dgm:cxn modelId="{B4DD3344-9CB3-45B9-B950-5A09D07CC1AC}" type="presParOf" srcId="{224BE010-CE7A-4DB6-AA89-B7B70E26DA23}" destId="{AFE3CAB9-E133-4E09-A2E9-FBB0A5CBA183}" srcOrd="5" destOrd="0" presId="urn:microsoft.com/office/officeart/2005/8/layout/gear1"/>
    <dgm:cxn modelId="{E81CDC7D-2764-45B9-8841-78844A2D6639}" type="presParOf" srcId="{224BE010-CE7A-4DB6-AA89-B7B70E26DA23}" destId="{47C796E0-5C05-46FB-8241-C92807DA3D9E}" srcOrd="6" destOrd="0" presId="urn:microsoft.com/office/officeart/2005/8/layout/gear1"/>
    <dgm:cxn modelId="{6E7F7FEF-A045-40A4-AADA-9A7D5E7F6B27}" type="presParOf" srcId="{224BE010-CE7A-4DB6-AA89-B7B70E26DA23}" destId="{FA933C79-AE86-4775-89B6-95F47B375FB4}" srcOrd="7" destOrd="0" presId="urn:microsoft.com/office/officeart/2005/8/layout/gear1"/>
    <dgm:cxn modelId="{D8377E11-8236-48AB-BB88-CCEC49D2AC58}" type="presParOf" srcId="{224BE010-CE7A-4DB6-AA89-B7B70E26DA23}" destId="{47873CC7-A281-44DD-8CF2-7ACCEE65508F}" srcOrd="8" destOrd="0" presId="urn:microsoft.com/office/officeart/2005/8/layout/gear1"/>
    <dgm:cxn modelId="{D4110074-474C-47EB-995B-C83CD255BEFA}" type="presParOf" srcId="{224BE010-CE7A-4DB6-AA89-B7B70E26DA23}" destId="{9A7BA7A1-4451-435B-BEA8-7810ABAEBF69}" srcOrd="9" destOrd="0" presId="urn:microsoft.com/office/officeart/2005/8/layout/gear1"/>
    <dgm:cxn modelId="{8FB80B1C-1469-4926-94FC-8A1B8E2E6ED0}" type="presParOf" srcId="{224BE010-CE7A-4DB6-AA89-B7B70E26DA23}" destId="{28580128-4DD7-4696-B9B6-A4E931CD0C6C}" srcOrd="10" destOrd="0" presId="urn:microsoft.com/office/officeart/2005/8/layout/gear1"/>
    <dgm:cxn modelId="{E9DA9A80-8A0A-469F-AE3F-3B4E3729AEBA}" type="presParOf" srcId="{224BE010-CE7A-4DB6-AA89-B7B70E26DA23}" destId="{0AC2CCA8-034F-4B54-8177-1368FFD8CAC2}" srcOrd="11" destOrd="0" presId="urn:microsoft.com/office/officeart/2005/8/layout/gear1"/>
    <dgm:cxn modelId="{E69122EC-667D-4D3F-8EAE-65A4FAD3098B}" type="presParOf" srcId="{224BE010-CE7A-4DB6-AA89-B7B70E26DA23}" destId="{7A04295A-E8D8-4A90-8ADC-B16AC205D335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669E3B-5482-4F1C-9280-8BAAE5A3049B}" type="doc">
      <dgm:prSet loTypeId="urn:microsoft.com/office/officeart/2005/8/layout/gear1" loCatId="cycle" qsTypeId="urn:microsoft.com/office/officeart/2005/8/quickstyle/3d7" qsCatId="3D" csTypeId="urn:microsoft.com/office/officeart/2005/8/colors/colorful1#1" csCatId="colorful" phldr="1"/>
      <dgm:spPr/>
    </dgm:pt>
    <dgm:pt modelId="{D92348A9-CB12-4BDF-9324-595CF7411A1F}">
      <dgm:prSet phldrT="[Текст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uk-UA" sz="2000" b="1" smtClean="0">
              <a:latin typeface="Arial" pitchFamily="34" charset="0"/>
              <a:cs typeface="Arial" pitchFamily="34" charset="0"/>
            </a:rPr>
            <a:t>011 Освітні, педагогічні науки</a:t>
          </a:r>
          <a:endParaRPr lang="ru-RU" sz="2000" b="1" dirty="0">
            <a:latin typeface="Arial" pitchFamily="34" charset="0"/>
            <a:cs typeface="Arial" pitchFamily="34" charset="0"/>
          </a:endParaRPr>
        </a:p>
      </dgm:t>
    </dgm:pt>
    <dgm:pt modelId="{38957466-2E64-4C02-9995-1357E0C21D38}" type="parTrans" cxnId="{6140E6F1-3885-4698-9285-818081D0FCCB}">
      <dgm:prSet/>
      <dgm:spPr/>
      <dgm:t>
        <a:bodyPr/>
        <a:lstStyle/>
        <a:p>
          <a:endParaRPr lang="ru-RU"/>
        </a:p>
      </dgm:t>
    </dgm:pt>
    <dgm:pt modelId="{4704615E-6FF1-4C7F-A4DC-CF5F32AD7A03}" type="sibTrans" cxnId="{6140E6F1-3885-4698-9285-818081D0FCCB}">
      <dgm:prSet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endParaRPr lang="ru-RU"/>
        </a:p>
      </dgm:t>
    </dgm:pt>
    <dgm:pt modelId="{065F9B03-3FB9-426E-959D-6EA6144EAE1A}">
      <dgm:prSet phldrT="[Текст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uk-UA" sz="1300" b="1" dirty="0" smtClean="0">
              <a:latin typeface="Arial" pitchFamily="34" charset="0"/>
              <a:cs typeface="Arial" pitchFamily="34" charset="0"/>
            </a:rPr>
            <a:t>015 </a:t>
          </a:r>
          <a:r>
            <a:rPr lang="uk-UA" sz="1300" b="1" dirty="0" err="1" smtClean="0">
              <a:latin typeface="Arial" pitchFamily="34" charset="0"/>
              <a:cs typeface="Arial" pitchFamily="34" charset="0"/>
            </a:rPr>
            <a:t>Профе-сійна</a:t>
          </a:r>
          <a:r>
            <a:rPr lang="uk-UA" sz="1300" b="1" dirty="0" smtClean="0">
              <a:latin typeface="Arial" pitchFamily="34" charset="0"/>
              <a:cs typeface="Arial" pitchFamily="34" charset="0"/>
            </a:rPr>
            <a:t> освіта</a:t>
          </a:r>
          <a:endParaRPr lang="ru-RU" sz="1300" b="1" dirty="0">
            <a:latin typeface="Arial" pitchFamily="34" charset="0"/>
            <a:cs typeface="Arial" pitchFamily="34" charset="0"/>
          </a:endParaRPr>
        </a:p>
      </dgm:t>
    </dgm:pt>
    <dgm:pt modelId="{5F7727DE-3DDF-4F3C-879A-AABA81526AAF}" type="parTrans" cxnId="{D22EF049-1DC4-4662-B35F-6253A661A5F1}">
      <dgm:prSet/>
      <dgm:spPr/>
      <dgm:t>
        <a:bodyPr/>
        <a:lstStyle/>
        <a:p>
          <a:endParaRPr lang="ru-RU"/>
        </a:p>
      </dgm:t>
    </dgm:pt>
    <dgm:pt modelId="{28CED965-C957-4006-B9FD-07C923F480BC}" type="sibTrans" cxnId="{D22EF049-1DC4-4662-B35F-6253A661A5F1}">
      <dgm:prSet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endParaRPr lang="ru-RU"/>
        </a:p>
      </dgm:t>
    </dgm:pt>
    <dgm:pt modelId="{778A25D0-4204-47F6-8D83-E0C5ACDC2CAB}">
      <dgm:prSet phldrT="[Текст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uk-UA" sz="1300" b="1" dirty="0" smtClean="0">
              <a:latin typeface="Arial" pitchFamily="34" charset="0"/>
              <a:cs typeface="Arial" pitchFamily="34" charset="0"/>
            </a:rPr>
            <a:t>016 Спеціальна освіта</a:t>
          </a:r>
          <a:endParaRPr lang="ru-RU" sz="1300" b="1" dirty="0">
            <a:latin typeface="Arial" pitchFamily="34" charset="0"/>
            <a:cs typeface="Arial" pitchFamily="34" charset="0"/>
          </a:endParaRPr>
        </a:p>
      </dgm:t>
    </dgm:pt>
    <dgm:pt modelId="{AB6EAFF6-67DC-42F3-B5C7-32C050445757}" type="parTrans" cxnId="{85B7A6F3-5051-42CF-98A4-3AB584FA5BDD}">
      <dgm:prSet/>
      <dgm:spPr/>
      <dgm:t>
        <a:bodyPr/>
        <a:lstStyle/>
        <a:p>
          <a:endParaRPr lang="ru-RU"/>
        </a:p>
      </dgm:t>
    </dgm:pt>
    <dgm:pt modelId="{BCE18C25-0BF6-4903-8BF6-F9A3182590AF}" type="sibTrans" cxnId="{85B7A6F3-5051-42CF-98A4-3AB584FA5BDD}">
      <dgm:prSet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endParaRPr lang="ru-RU"/>
        </a:p>
      </dgm:t>
    </dgm:pt>
    <dgm:pt modelId="{224BE010-CE7A-4DB6-AA89-B7B70E26DA23}" type="pres">
      <dgm:prSet presAssocID="{DE669E3B-5482-4F1C-9280-8BAAE5A3049B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9F23A9A3-8763-41A0-B3DE-34FDED7B242E}" type="pres">
      <dgm:prSet presAssocID="{D92348A9-CB12-4BDF-9324-595CF7411A1F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80F362-E073-4B2B-A971-576E552958DF}" type="pres">
      <dgm:prSet presAssocID="{D92348A9-CB12-4BDF-9324-595CF7411A1F}" presName="gear1srcNode" presStyleLbl="node1" presStyleIdx="0" presStyleCnt="3"/>
      <dgm:spPr/>
      <dgm:t>
        <a:bodyPr/>
        <a:lstStyle/>
        <a:p>
          <a:endParaRPr lang="ru-RU"/>
        </a:p>
      </dgm:t>
    </dgm:pt>
    <dgm:pt modelId="{0EECFB44-A9DF-4C04-A1FE-990F39B3A9FB}" type="pres">
      <dgm:prSet presAssocID="{D92348A9-CB12-4BDF-9324-595CF7411A1F}" presName="gear1dstNode" presStyleLbl="node1" presStyleIdx="0" presStyleCnt="3"/>
      <dgm:spPr/>
      <dgm:t>
        <a:bodyPr/>
        <a:lstStyle/>
        <a:p>
          <a:endParaRPr lang="ru-RU"/>
        </a:p>
      </dgm:t>
    </dgm:pt>
    <dgm:pt modelId="{12BF9E27-72DA-4174-96E3-2BFFA23346F2}" type="pres">
      <dgm:prSet presAssocID="{065F9B03-3FB9-426E-959D-6EA6144EAE1A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8B1C27-37A5-4A3D-9798-2E9A00ECBDD3}" type="pres">
      <dgm:prSet presAssocID="{065F9B03-3FB9-426E-959D-6EA6144EAE1A}" presName="gear2srcNode" presStyleLbl="node1" presStyleIdx="1" presStyleCnt="3"/>
      <dgm:spPr/>
      <dgm:t>
        <a:bodyPr/>
        <a:lstStyle/>
        <a:p>
          <a:endParaRPr lang="ru-RU"/>
        </a:p>
      </dgm:t>
    </dgm:pt>
    <dgm:pt modelId="{AFE3CAB9-E133-4E09-A2E9-FBB0A5CBA183}" type="pres">
      <dgm:prSet presAssocID="{065F9B03-3FB9-426E-959D-6EA6144EAE1A}" presName="gear2dstNode" presStyleLbl="node1" presStyleIdx="1" presStyleCnt="3"/>
      <dgm:spPr/>
      <dgm:t>
        <a:bodyPr/>
        <a:lstStyle/>
        <a:p>
          <a:endParaRPr lang="ru-RU"/>
        </a:p>
      </dgm:t>
    </dgm:pt>
    <dgm:pt modelId="{47C796E0-5C05-46FB-8241-C92807DA3D9E}" type="pres">
      <dgm:prSet presAssocID="{778A25D0-4204-47F6-8D83-E0C5ACDC2CAB}" presName="gear3" presStyleLbl="node1" presStyleIdx="2" presStyleCnt="3"/>
      <dgm:spPr/>
      <dgm:t>
        <a:bodyPr/>
        <a:lstStyle/>
        <a:p>
          <a:endParaRPr lang="ru-RU"/>
        </a:p>
      </dgm:t>
    </dgm:pt>
    <dgm:pt modelId="{FA933C79-AE86-4775-89B6-95F47B375FB4}" type="pres">
      <dgm:prSet presAssocID="{778A25D0-4204-47F6-8D83-E0C5ACDC2CAB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873CC7-A281-44DD-8CF2-7ACCEE65508F}" type="pres">
      <dgm:prSet presAssocID="{778A25D0-4204-47F6-8D83-E0C5ACDC2CAB}" presName="gear3srcNode" presStyleLbl="node1" presStyleIdx="2" presStyleCnt="3"/>
      <dgm:spPr/>
      <dgm:t>
        <a:bodyPr/>
        <a:lstStyle/>
        <a:p>
          <a:endParaRPr lang="ru-RU"/>
        </a:p>
      </dgm:t>
    </dgm:pt>
    <dgm:pt modelId="{9A7BA7A1-4451-435B-BEA8-7810ABAEBF69}" type="pres">
      <dgm:prSet presAssocID="{778A25D0-4204-47F6-8D83-E0C5ACDC2CAB}" presName="gear3dstNode" presStyleLbl="node1" presStyleIdx="2" presStyleCnt="3"/>
      <dgm:spPr/>
      <dgm:t>
        <a:bodyPr/>
        <a:lstStyle/>
        <a:p>
          <a:endParaRPr lang="ru-RU"/>
        </a:p>
      </dgm:t>
    </dgm:pt>
    <dgm:pt modelId="{28580128-4DD7-4696-B9B6-A4E931CD0C6C}" type="pres">
      <dgm:prSet presAssocID="{4704615E-6FF1-4C7F-A4DC-CF5F32AD7A03}" presName="connector1" presStyleLbl="sibTrans2D1" presStyleIdx="0" presStyleCnt="3"/>
      <dgm:spPr/>
      <dgm:t>
        <a:bodyPr/>
        <a:lstStyle/>
        <a:p>
          <a:endParaRPr lang="ru-RU"/>
        </a:p>
      </dgm:t>
    </dgm:pt>
    <dgm:pt modelId="{0AC2CCA8-034F-4B54-8177-1368FFD8CAC2}" type="pres">
      <dgm:prSet presAssocID="{28CED965-C957-4006-B9FD-07C923F480BC}" presName="connector2" presStyleLbl="sibTrans2D1" presStyleIdx="1" presStyleCnt="3"/>
      <dgm:spPr/>
      <dgm:t>
        <a:bodyPr/>
        <a:lstStyle/>
        <a:p>
          <a:endParaRPr lang="ru-RU"/>
        </a:p>
      </dgm:t>
    </dgm:pt>
    <dgm:pt modelId="{7A04295A-E8D8-4A90-8ADC-B16AC205D335}" type="pres">
      <dgm:prSet presAssocID="{BCE18C25-0BF6-4903-8BF6-F9A3182590AF}" presName="connector3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C4DD0467-643B-4947-9865-78793578CDE0}" type="presOf" srcId="{778A25D0-4204-47F6-8D83-E0C5ACDC2CAB}" destId="{9A7BA7A1-4451-435B-BEA8-7810ABAEBF69}" srcOrd="3" destOrd="0" presId="urn:microsoft.com/office/officeart/2005/8/layout/gear1"/>
    <dgm:cxn modelId="{91FED03A-90F7-4F9B-B2A1-486FA528F8EB}" type="presOf" srcId="{065F9B03-3FB9-426E-959D-6EA6144EAE1A}" destId="{12BF9E27-72DA-4174-96E3-2BFFA23346F2}" srcOrd="0" destOrd="0" presId="urn:microsoft.com/office/officeart/2005/8/layout/gear1"/>
    <dgm:cxn modelId="{26B8AEFE-F17F-4606-B4B1-E941C6327039}" type="presOf" srcId="{778A25D0-4204-47F6-8D83-E0C5ACDC2CAB}" destId="{FA933C79-AE86-4775-89B6-95F47B375FB4}" srcOrd="1" destOrd="0" presId="urn:microsoft.com/office/officeart/2005/8/layout/gear1"/>
    <dgm:cxn modelId="{CF97C7ED-A0BE-4C57-8742-E66DD9910265}" type="presOf" srcId="{778A25D0-4204-47F6-8D83-E0C5ACDC2CAB}" destId="{47873CC7-A281-44DD-8CF2-7ACCEE65508F}" srcOrd="2" destOrd="0" presId="urn:microsoft.com/office/officeart/2005/8/layout/gear1"/>
    <dgm:cxn modelId="{F59FC4AB-6DEE-4A61-A13B-2FA70F4FFD10}" type="presOf" srcId="{4704615E-6FF1-4C7F-A4DC-CF5F32AD7A03}" destId="{28580128-4DD7-4696-B9B6-A4E931CD0C6C}" srcOrd="0" destOrd="0" presId="urn:microsoft.com/office/officeart/2005/8/layout/gear1"/>
    <dgm:cxn modelId="{0551C004-585B-4B40-8CD4-5AD6E2B866BC}" type="presOf" srcId="{D92348A9-CB12-4BDF-9324-595CF7411A1F}" destId="{9F23A9A3-8763-41A0-B3DE-34FDED7B242E}" srcOrd="0" destOrd="0" presId="urn:microsoft.com/office/officeart/2005/8/layout/gear1"/>
    <dgm:cxn modelId="{D22EF049-1DC4-4662-B35F-6253A661A5F1}" srcId="{DE669E3B-5482-4F1C-9280-8BAAE5A3049B}" destId="{065F9B03-3FB9-426E-959D-6EA6144EAE1A}" srcOrd="1" destOrd="0" parTransId="{5F7727DE-3DDF-4F3C-879A-AABA81526AAF}" sibTransId="{28CED965-C957-4006-B9FD-07C923F480BC}"/>
    <dgm:cxn modelId="{6B02FC8B-46DA-4688-94BA-00752C12D37F}" type="presOf" srcId="{28CED965-C957-4006-B9FD-07C923F480BC}" destId="{0AC2CCA8-034F-4B54-8177-1368FFD8CAC2}" srcOrd="0" destOrd="0" presId="urn:microsoft.com/office/officeart/2005/8/layout/gear1"/>
    <dgm:cxn modelId="{FB16C05A-3BF0-45B6-8703-40EFE32DACA8}" type="presOf" srcId="{065F9B03-3FB9-426E-959D-6EA6144EAE1A}" destId="{AFE3CAB9-E133-4E09-A2E9-FBB0A5CBA183}" srcOrd="2" destOrd="0" presId="urn:microsoft.com/office/officeart/2005/8/layout/gear1"/>
    <dgm:cxn modelId="{92008109-B8DE-459A-BC34-E41A8D94CDC2}" type="presOf" srcId="{D92348A9-CB12-4BDF-9324-595CF7411A1F}" destId="{0EECFB44-A9DF-4C04-A1FE-990F39B3A9FB}" srcOrd="2" destOrd="0" presId="urn:microsoft.com/office/officeart/2005/8/layout/gear1"/>
    <dgm:cxn modelId="{85B7A6F3-5051-42CF-98A4-3AB584FA5BDD}" srcId="{DE669E3B-5482-4F1C-9280-8BAAE5A3049B}" destId="{778A25D0-4204-47F6-8D83-E0C5ACDC2CAB}" srcOrd="2" destOrd="0" parTransId="{AB6EAFF6-67DC-42F3-B5C7-32C050445757}" sibTransId="{BCE18C25-0BF6-4903-8BF6-F9A3182590AF}"/>
    <dgm:cxn modelId="{3EEBD6AA-AC0F-4FC2-A307-476ACC12CFF2}" type="presOf" srcId="{778A25D0-4204-47F6-8D83-E0C5ACDC2CAB}" destId="{47C796E0-5C05-46FB-8241-C92807DA3D9E}" srcOrd="0" destOrd="0" presId="urn:microsoft.com/office/officeart/2005/8/layout/gear1"/>
    <dgm:cxn modelId="{F2490270-A5A4-4BDC-BE65-44FB0D49F1A8}" type="presOf" srcId="{D92348A9-CB12-4BDF-9324-595CF7411A1F}" destId="{1080F362-E073-4B2B-A971-576E552958DF}" srcOrd="1" destOrd="0" presId="urn:microsoft.com/office/officeart/2005/8/layout/gear1"/>
    <dgm:cxn modelId="{F3DD7D0F-C6A1-477F-896D-8675F8357E07}" type="presOf" srcId="{065F9B03-3FB9-426E-959D-6EA6144EAE1A}" destId="{238B1C27-37A5-4A3D-9798-2E9A00ECBDD3}" srcOrd="1" destOrd="0" presId="urn:microsoft.com/office/officeart/2005/8/layout/gear1"/>
    <dgm:cxn modelId="{6140E6F1-3885-4698-9285-818081D0FCCB}" srcId="{DE669E3B-5482-4F1C-9280-8BAAE5A3049B}" destId="{D92348A9-CB12-4BDF-9324-595CF7411A1F}" srcOrd="0" destOrd="0" parTransId="{38957466-2E64-4C02-9995-1357E0C21D38}" sibTransId="{4704615E-6FF1-4C7F-A4DC-CF5F32AD7A03}"/>
    <dgm:cxn modelId="{06BD31BF-DC7C-4B47-88EB-D60DAE6FA68A}" type="presOf" srcId="{DE669E3B-5482-4F1C-9280-8BAAE5A3049B}" destId="{224BE010-CE7A-4DB6-AA89-B7B70E26DA23}" srcOrd="0" destOrd="0" presId="urn:microsoft.com/office/officeart/2005/8/layout/gear1"/>
    <dgm:cxn modelId="{DAFD1025-1880-4538-8194-855653ACFEFC}" type="presOf" srcId="{BCE18C25-0BF6-4903-8BF6-F9A3182590AF}" destId="{7A04295A-E8D8-4A90-8ADC-B16AC205D335}" srcOrd="0" destOrd="0" presId="urn:microsoft.com/office/officeart/2005/8/layout/gear1"/>
    <dgm:cxn modelId="{F01204CA-E455-49BE-852F-1BD61FD9E5EA}" type="presParOf" srcId="{224BE010-CE7A-4DB6-AA89-B7B70E26DA23}" destId="{9F23A9A3-8763-41A0-B3DE-34FDED7B242E}" srcOrd="0" destOrd="0" presId="urn:microsoft.com/office/officeart/2005/8/layout/gear1"/>
    <dgm:cxn modelId="{2BFDA970-5096-49D0-B3CD-9A132382F606}" type="presParOf" srcId="{224BE010-CE7A-4DB6-AA89-B7B70E26DA23}" destId="{1080F362-E073-4B2B-A971-576E552958DF}" srcOrd="1" destOrd="0" presId="urn:microsoft.com/office/officeart/2005/8/layout/gear1"/>
    <dgm:cxn modelId="{671A8939-C06F-4784-A7B1-E525347ABD12}" type="presParOf" srcId="{224BE010-CE7A-4DB6-AA89-B7B70E26DA23}" destId="{0EECFB44-A9DF-4C04-A1FE-990F39B3A9FB}" srcOrd="2" destOrd="0" presId="urn:microsoft.com/office/officeart/2005/8/layout/gear1"/>
    <dgm:cxn modelId="{28F415FA-1EB9-41DF-AE70-1315972977A1}" type="presParOf" srcId="{224BE010-CE7A-4DB6-AA89-B7B70E26DA23}" destId="{12BF9E27-72DA-4174-96E3-2BFFA23346F2}" srcOrd="3" destOrd="0" presId="urn:microsoft.com/office/officeart/2005/8/layout/gear1"/>
    <dgm:cxn modelId="{E75177E5-F1FC-4D71-AA81-95A600914C77}" type="presParOf" srcId="{224BE010-CE7A-4DB6-AA89-B7B70E26DA23}" destId="{238B1C27-37A5-4A3D-9798-2E9A00ECBDD3}" srcOrd="4" destOrd="0" presId="urn:microsoft.com/office/officeart/2005/8/layout/gear1"/>
    <dgm:cxn modelId="{4418BD88-5255-4976-8441-5B5C7F887E29}" type="presParOf" srcId="{224BE010-CE7A-4DB6-AA89-B7B70E26DA23}" destId="{AFE3CAB9-E133-4E09-A2E9-FBB0A5CBA183}" srcOrd="5" destOrd="0" presId="urn:microsoft.com/office/officeart/2005/8/layout/gear1"/>
    <dgm:cxn modelId="{C7FA621F-55C6-4769-96F7-5B472D8386B6}" type="presParOf" srcId="{224BE010-CE7A-4DB6-AA89-B7B70E26DA23}" destId="{47C796E0-5C05-46FB-8241-C92807DA3D9E}" srcOrd="6" destOrd="0" presId="urn:microsoft.com/office/officeart/2005/8/layout/gear1"/>
    <dgm:cxn modelId="{1FA5698E-95DB-4F7C-BE51-BA3317D20B7A}" type="presParOf" srcId="{224BE010-CE7A-4DB6-AA89-B7B70E26DA23}" destId="{FA933C79-AE86-4775-89B6-95F47B375FB4}" srcOrd="7" destOrd="0" presId="urn:microsoft.com/office/officeart/2005/8/layout/gear1"/>
    <dgm:cxn modelId="{8325B9CD-401F-4832-BEC9-F64033A0FE17}" type="presParOf" srcId="{224BE010-CE7A-4DB6-AA89-B7B70E26DA23}" destId="{47873CC7-A281-44DD-8CF2-7ACCEE65508F}" srcOrd="8" destOrd="0" presId="urn:microsoft.com/office/officeart/2005/8/layout/gear1"/>
    <dgm:cxn modelId="{1C7D6CD9-66DB-4901-9481-19FE96D7010D}" type="presParOf" srcId="{224BE010-CE7A-4DB6-AA89-B7B70E26DA23}" destId="{9A7BA7A1-4451-435B-BEA8-7810ABAEBF69}" srcOrd="9" destOrd="0" presId="urn:microsoft.com/office/officeart/2005/8/layout/gear1"/>
    <dgm:cxn modelId="{6BF2BC5D-2B7B-4697-A06D-3012D24DDC87}" type="presParOf" srcId="{224BE010-CE7A-4DB6-AA89-B7B70E26DA23}" destId="{28580128-4DD7-4696-B9B6-A4E931CD0C6C}" srcOrd="10" destOrd="0" presId="urn:microsoft.com/office/officeart/2005/8/layout/gear1"/>
    <dgm:cxn modelId="{27DC1F67-2103-484C-8021-89A02747A7C1}" type="presParOf" srcId="{224BE010-CE7A-4DB6-AA89-B7B70E26DA23}" destId="{0AC2CCA8-034F-4B54-8177-1368FFD8CAC2}" srcOrd="11" destOrd="0" presId="urn:microsoft.com/office/officeart/2005/8/layout/gear1"/>
    <dgm:cxn modelId="{12BB340D-7C19-4FF0-B4B2-B9658F793F9C}" type="presParOf" srcId="{224BE010-CE7A-4DB6-AA89-B7B70E26DA23}" destId="{7A04295A-E8D8-4A90-8ADC-B16AC205D335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4E9532-7FC2-4DAB-ACEE-30D0B78340AC}" type="doc">
      <dgm:prSet loTypeId="urn:microsoft.com/office/officeart/2005/8/layout/radial1" loCatId="relationship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7D8E609-B57F-4E77-A0E9-EB565DB41566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uk-UA" sz="1300" b="1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Галузева система кваліфікацій</a:t>
          </a:r>
          <a:endParaRPr lang="ru-RU" sz="1300" b="1" dirty="0">
            <a:solidFill>
              <a:schemeClr val="bg2">
                <a:lumMod val="2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96B11A47-698D-4311-9E93-C6480D7C13BD}" type="parTrans" cxnId="{E89AC5A1-6287-4550-9D99-6A491F9B64C9}">
      <dgm:prSet/>
      <dgm:spPr/>
      <dgm:t>
        <a:bodyPr/>
        <a:lstStyle/>
        <a:p>
          <a:endParaRPr lang="ru-RU"/>
        </a:p>
      </dgm:t>
    </dgm:pt>
    <dgm:pt modelId="{0794BE43-2F79-4752-8CEC-A4A9FB2792EE}" type="sibTrans" cxnId="{E89AC5A1-6287-4550-9D99-6A491F9B64C9}">
      <dgm:prSet/>
      <dgm:spPr/>
      <dgm:t>
        <a:bodyPr/>
        <a:lstStyle/>
        <a:p>
          <a:endParaRPr lang="ru-RU"/>
        </a:p>
      </dgm:t>
    </dgm:pt>
    <dgm:pt modelId="{D935D32E-093A-4147-9431-F00D42ECECE3}" type="asst">
      <dgm:prSet phldrT="[Текст]" custT="1"/>
      <dgm:spPr>
        <a:solidFill>
          <a:srgbClr val="D9F1EE"/>
        </a:solidFill>
      </dgm:spPr>
      <dgm:t>
        <a:bodyPr/>
        <a:lstStyle/>
        <a:p>
          <a:r>
            <a:rPr lang="ru-RU" sz="1300" b="1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СТАНДАРТИ</a:t>
          </a:r>
        </a:p>
        <a:p>
          <a:r>
            <a:rPr lang="ru-RU" sz="1300" b="1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ВИЩОЇ</a:t>
          </a:r>
        </a:p>
        <a:p>
          <a:r>
            <a:rPr lang="ru-RU" sz="1300" b="1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ОСВІТИ </a:t>
          </a:r>
          <a:endParaRPr lang="ru-RU" sz="1300" b="1" dirty="0">
            <a:solidFill>
              <a:schemeClr val="bg2">
                <a:lumMod val="2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ACEF89E3-0438-4A2A-B3D2-3FAEACC588D7}" type="parTrans" cxnId="{3672D9F5-3047-4EAD-9B7A-CAE6200510F2}">
      <dgm:prSet/>
      <dgm:spPr/>
      <dgm:t>
        <a:bodyPr/>
        <a:lstStyle/>
        <a:p>
          <a:endParaRPr lang="ru-RU"/>
        </a:p>
      </dgm:t>
    </dgm:pt>
    <dgm:pt modelId="{1CC3E185-C3AF-4258-89CD-DD8027BA2ADE}" type="sibTrans" cxnId="{3672D9F5-3047-4EAD-9B7A-CAE6200510F2}">
      <dgm:prSet/>
      <dgm:spPr/>
      <dgm:t>
        <a:bodyPr/>
        <a:lstStyle/>
        <a:p>
          <a:endParaRPr lang="ru-RU"/>
        </a:p>
      </dgm:t>
    </dgm:pt>
    <dgm:pt modelId="{9DDD1975-CEFC-4A14-A9AB-0A1305EF9762}">
      <dgm:prSet phldrT="[Текст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ru-RU" sz="1500" b="1" dirty="0" err="1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Галузева</a:t>
          </a:r>
          <a:r>
            <a:rPr lang="ru-RU" sz="1500" b="1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рамка </a:t>
          </a:r>
          <a:r>
            <a:rPr lang="ru-RU" sz="1500" b="1" dirty="0" err="1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кваліфіка-цій</a:t>
          </a:r>
          <a:r>
            <a:rPr lang="ru-RU" sz="1500" b="1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endParaRPr lang="ru-RU" sz="1500" b="1" dirty="0">
            <a:solidFill>
              <a:schemeClr val="bg2">
                <a:lumMod val="2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5EC9AFF4-DAD6-493E-AD9E-B738DD6CD469}" type="parTrans" cxnId="{7CA94609-334D-491C-8F5E-D2C5903BE248}">
      <dgm:prSet/>
      <dgm:spPr/>
      <dgm:t>
        <a:bodyPr/>
        <a:lstStyle/>
        <a:p>
          <a:endParaRPr lang="ru-RU"/>
        </a:p>
      </dgm:t>
    </dgm:pt>
    <dgm:pt modelId="{3B8EB36E-8E2F-4240-A293-58F627AB9182}" type="sibTrans" cxnId="{7CA94609-334D-491C-8F5E-D2C5903BE248}">
      <dgm:prSet/>
      <dgm:spPr/>
      <dgm:t>
        <a:bodyPr/>
        <a:lstStyle/>
        <a:p>
          <a:endParaRPr lang="ru-RU"/>
        </a:p>
      </dgm:t>
    </dgm:pt>
    <dgm:pt modelId="{7511E4A6-6DAE-499B-BB96-2F481E84EE99}">
      <dgm:prSet phldrT="[Текст]" custT="1"/>
      <dgm:spPr>
        <a:solidFill>
          <a:srgbClr val="D3D3D3"/>
        </a:solidFill>
      </dgm:spPr>
      <dgm:t>
        <a:bodyPr/>
        <a:lstStyle/>
        <a:p>
          <a:r>
            <a:rPr lang="ru-RU" sz="1500" b="1" dirty="0" err="1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Профе-сійні</a:t>
          </a:r>
          <a:r>
            <a:rPr lang="ru-RU" sz="1500" b="1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500" b="1" dirty="0" err="1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стандарти</a:t>
          </a:r>
          <a:endParaRPr lang="ru-RU" sz="1500" b="1" dirty="0">
            <a:solidFill>
              <a:schemeClr val="bg2">
                <a:lumMod val="2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6EC2E835-6247-4090-982B-0F0B4C2664DA}" type="parTrans" cxnId="{5AE67DD5-5AA8-4A95-9F89-EFDDB6836930}">
      <dgm:prSet/>
      <dgm:spPr/>
      <dgm:t>
        <a:bodyPr/>
        <a:lstStyle/>
        <a:p>
          <a:endParaRPr lang="ru-RU"/>
        </a:p>
      </dgm:t>
    </dgm:pt>
    <dgm:pt modelId="{73E1EA27-D8E4-4F32-8AC4-8478D4429814}" type="sibTrans" cxnId="{5AE67DD5-5AA8-4A95-9F89-EFDDB6836930}">
      <dgm:prSet/>
      <dgm:spPr/>
      <dgm:t>
        <a:bodyPr/>
        <a:lstStyle/>
        <a:p>
          <a:endParaRPr lang="ru-RU"/>
        </a:p>
      </dgm:t>
    </dgm:pt>
    <dgm:pt modelId="{3F7CD88C-7195-4320-93D6-9238D8CED2A5}">
      <dgm:prSet phldrT="[Текст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500" b="1" dirty="0" err="1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Стандарти</a:t>
          </a:r>
          <a:endParaRPr lang="ru-RU" sz="1500" b="1" dirty="0" smtClean="0">
            <a:solidFill>
              <a:schemeClr val="bg2">
                <a:lumMod val="25000"/>
              </a:schemeClr>
            </a:solidFill>
            <a:latin typeface="Arial" pitchFamily="34" charset="0"/>
            <a:cs typeface="Arial" pitchFamily="34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500" b="1" dirty="0" err="1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цифрової</a:t>
          </a:r>
          <a:endParaRPr lang="ru-RU" sz="1500" b="1" dirty="0" smtClean="0">
            <a:solidFill>
              <a:schemeClr val="bg2">
                <a:lumMod val="25000"/>
              </a:schemeClr>
            </a:solidFill>
            <a:latin typeface="Arial" pitchFamily="34" charset="0"/>
            <a:cs typeface="Arial" pitchFamily="34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500" b="1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компе-</a:t>
          </a:r>
          <a:r>
            <a:rPr lang="ru-RU" sz="1500" b="1" dirty="0" err="1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тентності</a:t>
          </a:r>
          <a:r>
            <a:rPr lang="ru-RU" sz="1500" b="1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endParaRPr lang="ru-RU" sz="1500" b="1" dirty="0">
            <a:solidFill>
              <a:schemeClr val="bg2">
                <a:lumMod val="2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BCE4C918-3DAF-408F-8ADB-EB66897476D0}" type="parTrans" cxnId="{DDA17A5C-62D8-4E8F-BC20-9F51622725C9}">
      <dgm:prSet/>
      <dgm:spPr/>
      <dgm:t>
        <a:bodyPr/>
        <a:lstStyle/>
        <a:p>
          <a:endParaRPr lang="ru-RU"/>
        </a:p>
      </dgm:t>
    </dgm:pt>
    <dgm:pt modelId="{676AD6C8-4BBC-4FDB-AE33-4407E341C51C}" type="sibTrans" cxnId="{DDA17A5C-62D8-4E8F-BC20-9F51622725C9}">
      <dgm:prSet/>
      <dgm:spPr/>
      <dgm:t>
        <a:bodyPr/>
        <a:lstStyle/>
        <a:p>
          <a:endParaRPr lang="ru-RU"/>
        </a:p>
      </dgm:t>
    </dgm:pt>
    <dgm:pt modelId="{CEAB80C6-2273-4F81-91DE-561FADE70FEB}">
      <dgm:prSet phldrT="[Текст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1500" b="1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Кодекс </a:t>
          </a:r>
          <a:r>
            <a:rPr lang="ru-RU" sz="1500" b="1" dirty="0" err="1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етики</a:t>
          </a:r>
          <a:r>
            <a:rPr lang="ru-RU" sz="1500" b="1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педагога</a:t>
          </a:r>
          <a:endParaRPr lang="ru-RU" sz="1500" b="1" dirty="0">
            <a:solidFill>
              <a:schemeClr val="bg2">
                <a:lumMod val="2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897260C3-994B-47E3-8447-CA72347C08DA}" type="parTrans" cxnId="{52AF0C89-0F5D-4139-B83E-D69BB7117C81}">
      <dgm:prSet/>
      <dgm:spPr/>
      <dgm:t>
        <a:bodyPr/>
        <a:lstStyle/>
        <a:p>
          <a:endParaRPr lang="ru-RU"/>
        </a:p>
      </dgm:t>
    </dgm:pt>
    <dgm:pt modelId="{379CBBD9-F113-4496-9DB2-6FD41B0317DC}" type="sibTrans" cxnId="{52AF0C89-0F5D-4139-B83E-D69BB7117C81}">
      <dgm:prSet/>
      <dgm:spPr/>
      <dgm:t>
        <a:bodyPr/>
        <a:lstStyle/>
        <a:p>
          <a:endParaRPr lang="ru-RU"/>
        </a:p>
      </dgm:t>
    </dgm:pt>
    <dgm:pt modelId="{73B710F2-16B9-49F2-BB3B-EDD3AD8CA7E6}" type="pres">
      <dgm:prSet presAssocID="{474E9532-7FC2-4DAB-ACEE-30D0B78340A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116318D-3C46-4130-A3D0-50404713F3E4}" type="pres">
      <dgm:prSet presAssocID="{47D8E609-B57F-4E77-A0E9-EB565DB41566}" presName="centerShape" presStyleLbl="node0" presStyleIdx="0" presStyleCnt="1"/>
      <dgm:spPr/>
      <dgm:t>
        <a:bodyPr/>
        <a:lstStyle/>
        <a:p>
          <a:endParaRPr lang="ru-RU"/>
        </a:p>
      </dgm:t>
    </dgm:pt>
    <dgm:pt modelId="{87AFBD9B-B4EE-4AEF-9BD5-6DAFDF18C866}" type="pres">
      <dgm:prSet presAssocID="{ACEF89E3-0438-4A2A-B3D2-3FAEACC588D7}" presName="Name9" presStyleLbl="parChTrans1D2" presStyleIdx="0" presStyleCnt="5"/>
      <dgm:spPr/>
      <dgm:t>
        <a:bodyPr/>
        <a:lstStyle/>
        <a:p>
          <a:endParaRPr lang="ru-RU"/>
        </a:p>
      </dgm:t>
    </dgm:pt>
    <dgm:pt modelId="{6D84E3BA-F00B-46EA-B765-E489CD34D5C1}" type="pres">
      <dgm:prSet presAssocID="{ACEF89E3-0438-4A2A-B3D2-3FAEACC588D7}" presName="connTx" presStyleLbl="parChTrans1D2" presStyleIdx="0" presStyleCnt="5"/>
      <dgm:spPr/>
      <dgm:t>
        <a:bodyPr/>
        <a:lstStyle/>
        <a:p>
          <a:endParaRPr lang="ru-RU"/>
        </a:p>
      </dgm:t>
    </dgm:pt>
    <dgm:pt modelId="{22EBAFF4-12CC-499B-9E4C-EEBAC6FA84E0}" type="pres">
      <dgm:prSet presAssocID="{D935D32E-093A-4147-9431-F00D42ECECE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0DE620-FA84-48D5-A8DA-D5068E9DB9D1}" type="pres">
      <dgm:prSet presAssocID="{5EC9AFF4-DAD6-493E-AD9E-B738DD6CD469}" presName="Name9" presStyleLbl="parChTrans1D2" presStyleIdx="1" presStyleCnt="5"/>
      <dgm:spPr/>
      <dgm:t>
        <a:bodyPr/>
        <a:lstStyle/>
        <a:p>
          <a:endParaRPr lang="ru-RU"/>
        </a:p>
      </dgm:t>
    </dgm:pt>
    <dgm:pt modelId="{7E89E039-F1A7-4CAD-8737-DD64B00B3FA8}" type="pres">
      <dgm:prSet presAssocID="{5EC9AFF4-DAD6-493E-AD9E-B738DD6CD469}" presName="connTx" presStyleLbl="parChTrans1D2" presStyleIdx="1" presStyleCnt="5"/>
      <dgm:spPr/>
      <dgm:t>
        <a:bodyPr/>
        <a:lstStyle/>
        <a:p>
          <a:endParaRPr lang="ru-RU"/>
        </a:p>
      </dgm:t>
    </dgm:pt>
    <dgm:pt modelId="{E0603DB7-088C-43F0-BFED-4DA97C822990}" type="pres">
      <dgm:prSet presAssocID="{9DDD1975-CEFC-4A14-A9AB-0A1305EF9762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A2D888-CA35-43F3-AAF8-80C8227D14DB}" type="pres">
      <dgm:prSet presAssocID="{6EC2E835-6247-4090-982B-0F0B4C2664DA}" presName="Name9" presStyleLbl="parChTrans1D2" presStyleIdx="2" presStyleCnt="5"/>
      <dgm:spPr/>
      <dgm:t>
        <a:bodyPr/>
        <a:lstStyle/>
        <a:p>
          <a:endParaRPr lang="ru-RU"/>
        </a:p>
      </dgm:t>
    </dgm:pt>
    <dgm:pt modelId="{9C46E14C-FC42-4C94-B092-2CE641CE8ED7}" type="pres">
      <dgm:prSet presAssocID="{6EC2E835-6247-4090-982B-0F0B4C2664DA}" presName="connTx" presStyleLbl="parChTrans1D2" presStyleIdx="2" presStyleCnt="5"/>
      <dgm:spPr/>
      <dgm:t>
        <a:bodyPr/>
        <a:lstStyle/>
        <a:p>
          <a:endParaRPr lang="ru-RU"/>
        </a:p>
      </dgm:t>
    </dgm:pt>
    <dgm:pt modelId="{CE6EAA1A-78AB-48DD-B77E-B5A0466DB408}" type="pres">
      <dgm:prSet presAssocID="{7511E4A6-6DAE-499B-BB96-2F481E84EE9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9D25FF-8D8A-4A45-9E4F-40216CD2A23A}" type="pres">
      <dgm:prSet presAssocID="{BCE4C918-3DAF-408F-8ADB-EB66897476D0}" presName="Name9" presStyleLbl="parChTrans1D2" presStyleIdx="3" presStyleCnt="5"/>
      <dgm:spPr/>
      <dgm:t>
        <a:bodyPr/>
        <a:lstStyle/>
        <a:p>
          <a:endParaRPr lang="ru-RU"/>
        </a:p>
      </dgm:t>
    </dgm:pt>
    <dgm:pt modelId="{132E7D5E-6C3C-45EB-AAA0-FFA4B0ACCB77}" type="pres">
      <dgm:prSet presAssocID="{BCE4C918-3DAF-408F-8ADB-EB66897476D0}" presName="connTx" presStyleLbl="parChTrans1D2" presStyleIdx="3" presStyleCnt="5"/>
      <dgm:spPr/>
      <dgm:t>
        <a:bodyPr/>
        <a:lstStyle/>
        <a:p>
          <a:endParaRPr lang="ru-RU"/>
        </a:p>
      </dgm:t>
    </dgm:pt>
    <dgm:pt modelId="{A956E2BD-67AE-4A8C-9691-544AF046A03E}" type="pres">
      <dgm:prSet presAssocID="{3F7CD88C-7195-4320-93D6-9238D8CED2A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EB0417-6F2D-4F5F-B5FF-50412D8A5BC8}" type="pres">
      <dgm:prSet presAssocID="{897260C3-994B-47E3-8447-CA72347C08DA}" presName="Name9" presStyleLbl="parChTrans1D2" presStyleIdx="4" presStyleCnt="5"/>
      <dgm:spPr/>
      <dgm:t>
        <a:bodyPr/>
        <a:lstStyle/>
        <a:p>
          <a:endParaRPr lang="ru-RU"/>
        </a:p>
      </dgm:t>
    </dgm:pt>
    <dgm:pt modelId="{4D122151-7DB4-4680-AE58-AD6023120C4C}" type="pres">
      <dgm:prSet presAssocID="{897260C3-994B-47E3-8447-CA72347C08DA}" presName="connTx" presStyleLbl="parChTrans1D2" presStyleIdx="4" presStyleCnt="5"/>
      <dgm:spPr/>
      <dgm:t>
        <a:bodyPr/>
        <a:lstStyle/>
        <a:p>
          <a:endParaRPr lang="ru-RU"/>
        </a:p>
      </dgm:t>
    </dgm:pt>
    <dgm:pt modelId="{2E411C05-6FEC-47D6-A1F3-BF013955D425}" type="pres">
      <dgm:prSet presAssocID="{CEAB80C6-2273-4F81-91DE-561FADE70FE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672D9F5-3047-4EAD-9B7A-CAE6200510F2}" srcId="{47D8E609-B57F-4E77-A0E9-EB565DB41566}" destId="{D935D32E-093A-4147-9431-F00D42ECECE3}" srcOrd="0" destOrd="0" parTransId="{ACEF89E3-0438-4A2A-B3D2-3FAEACC588D7}" sibTransId="{1CC3E185-C3AF-4258-89CD-DD8027BA2ADE}"/>
    <dgm:cxn modelId="{52AF0C89-0F5D-4139-B83E-D69BB7117C81}" srcId="{47D8E609-B57F-4E77-A0E9-EB565DB41566}" destId="{CEAB80C6-2273-4F81-91DE-561FADE70FEB}" srcOrd="4" destOrd="0" parTransId="{897260C3-994B-47E3-8447-CA72347C08DA}" sibTransId="{379CBBD9-F113-4496-9DB2-6FD41B0317DC}"/>
    <dgm:cxn modelId="{E89AC5A1-6287-4550-9D99-6A491F9B64C9}" srcId="{474E9532-7FC2-4DAB-ACEE-30D0B78340AC}" destId="{47D8E609-B57F-4E77-A0E9-EB565DB41566}" srcOrd="0" destOrd="0" parTransId="{96B11A47-698D-4311-9E93-C6480D7C13BD}" sibTransId="{0794BE43-2F79-4752-8CEC-A4A9FB2792EE}"/>
    <dgm:cxn modelId="{3D87E465-35F1-457D-98B9-A68B0E4EF56E}" type="presOf" srcId="{D935D32E-093A-4147-9431-F00D42ECECE3}" destId="{22EBAFF4-12CC-499B-9E4C-EEBAC6FA84E0}" srcOrd="0" destOrd="0" presId="urn:microsoft.com/office/officeart/2005/8/layout/radial1"/>
    <dgm:cxn modelId="{0A9C9564-CA9D-444B-B534-6348EE058A7F}" type="presOf" srcId="{5EC9AFF4-DAD6-493E-AD9E-B738DD6CD469}" destId="{6F0DE620-FA84-48D5-A8DA-D5068E9DB9D1}" srcOrd="0" destOrd="0" presId="urn:microsoft.com/office/officeart/2005/8/layout/radial1"/>
    <dgm:cxn modelId="{0CF3EAEB-206D-4202-8E20-80CFA021E3F4}" type="presOf" srcId="{6EC2E835-6247-4090-982B-0F0B4C2664DA}" destId="{9C46E14C-FC42-4C94-B092-2CE641CE8ED7}" srcOrd="1" destOrd="0" presId="urn:microsoft.com/office/officeart/2005/8/layout/radial1"/>
    <dgm:cxn modelId="{94EB2817-F1E2-4449-81DB-D062B12F473F}" type="presOf" srcId="{474E9532-7FC2-4DAB-ACEE-30D0B78340AC}" destId="{73B710F2-16B9-49F2-BB3B-EDD3AD8CA7E6}" srcOrd="0" destOrd="0" presId="urn:microsoft.com/office/officeart/2005/8/layout/radial1"/>
    <dgm:cxn modelId="{B33F4C87-8F05-4A11-ADAD-ACD5F5164AE6}" type="presOf" srcId="{ACEF89E3-0438-4A2A-B3D2-3FAEACC588D7}" destId="{87AFBD9B-B4EE-4AEF-9BD5-6DAFDF18C866}" srcOrd="0" destOrd="0" presId="urn:microsoft.com/office/officeart/2005/8/layout/radial1"/>
    <dgm:cxn modelId="{0DB67D4E-0DA6-4109-ADE9-362646283DD0}" type="presOf" srcId="{47D8E609-B57F-4E77-A0E9-EB565DB41566}" destId="{4116318D-3C46-4130-A3D0-50404713F3E4}" srcOrd="0" destOrd="0" presId="urn:microsoft.com/office/officeart/2005/8/layout/radial1"/>
    <dgm:cxn modelId="{883097E0-AAAE-4DBC-9268-A24C8D234F59}" type="presOf" srcId="{5EC9AFF4-DAD6-493E-AD9E-B738DD6CD469}" destId="{7E89E039-F1A7-4CAD-8737-DD64B00B3FA8}" srcOrd="1" destOrd="0" presId="urn:microsoft.com/office/officeart/2005/8/layout/radial1"/>
    <dgm:cxn modelId="{C827BB46-4159-466B-AAE7-DE9C2FEB3AAC}" type="presOf" srcId="{BCE4C918-3DAF-408F-8ADB-EB66897476D0}" destId="{239D25FF-8D8A-4A45-9E4F-40216CD2A23A}" srcOrd="0" destOrd="0" presId="urn:microsoft.com/office/officeart/2005/8/layout/radial1"/>
    <dgm:cxn modelId="{BF52FF9F-4BA6-4439-A0AD-8668C80D1AC9}" type="presOf" srcId="{ACEF89E3-0438-4A2A-B3D2-3FAEACC588D7}" destId="{6D84E3BA-F00B-46EA-B765-E489CD34D5C1}" srcOrd="1" destOrd="0" presId="urn:microsoft.com/office/officeart/2005/8/layout/radial1"/>
    <dgm:cxn modelId="{11CEC2AF-A8C9-45FA-93B3-173D80EB6A76}" type="presOf" srcId="{CEAB80C6-2273-4F81-91DE-561FADE70FEB}" destId="{2E411C05-6FEC-47D6-A1F3-BF013955D425}" srcOrd="0" destOrd="0" presId="urn:microsoft.com/office/officeart/2005/8/layout/radial1"/>
    <dgm:cxn modelId="{38D0F8F8-A330-4628-A37E-C66E7041B3D6}" type="presOf" srcId="{BCE4C918-3DAF-408F-8ADB-EB66897476D0}" destId="{132E7D5E-6C3C-45EB-AAA0-FFA4B0ACCB77}" srcOrd="1" destOrd="0" presId="urn:microsoft.com/office/officeart/2005/8/layout/radial1"/>
    <dgm:cxn modelId="{32D8ECF0-8626-4BC4-B742-E95A99C21E1E}" type="presOf" srcId="{897260C3-994B-47E3-8447-CA72347C08DA}" destId="{92EB0417-6F2D-4F5F-B5FF-50412D8A5BC8}" srcOrd="0" destOrd="0" presId="urn:microsoft.com/office/officeart/2005/8/layout/radial1"/>
    <dgm:cxn modelId="{59B5773F-9140-47D1-905B-BF10B70414BE}" type="presOf" srcId="{3F7CD88C-7195-4320-93D6-9238D8CED2A5}" destId="{A956E2BD-67AE-4A8C-9691-544AF046A03E}" srcOrd="0" destOrd="0" presId="urn:microsoft.com/office/officeart/2005/8/layout/radial1"/>
    <dgm:cxn modelId="{F5408289-2EE2-4974-B348-6B220986B1D3}" type="presOf" srcId="{7511E4A6-6DAE-499B-BB96-2F481E84EE99}" destId="{CE6EAA1A-78AB-48DD-B77E-B5A0466DB408}" srcOrd="0" destOrd="0" presId="urn:microsoft.com/office/officeart/2005/8/layout/radial1"/>
    <dgm:cxn modelId="{5AE67DD5-5AA8-4A95-9F89-EFDDB6836930}" srcId="{47D8E609-B57F-4E77-A0E9-EB565DB41566}" destId="{7511E4A6-6DAE-499B-BB96-2F481E84EE99}" srcOrd="2" destOrd="0" parTransId="{6EC2E835-6247-4090-982B-0F0B4C2664DA}" sibTransId="{73E1EA27-D8E4-4F32-8AC4-8478D4429814}"/>
    <dgm:cxn modelId="{4BEDD116-0488-41ED-AF14-1614DF9EFF5E}" type="presOf" srcId="{6EC2E835-6247-4090-982B-0F0B4C2664DA}" destId="{92A2D888-CA35-43F3-AAF8-80C8227D14DB}" srcOrd="0" destOrd="0" presId="urn:microsoft.com/office/officeart/2005/8/layout/radial1"/>
    <dgm:cxn modelId="{D117B05C-00EE-4767-8248-6F03511F32D6}" type="presOf" srcId="{897260C3-994B-47E3-8447-CA72347C08DA}" destId="{4D122151-7DB4-4680-AE58-AD6023120C4C}" srcOrd="1" destOrd="0" presId="urn:microsoft.com/office/officeart/2005/8/layout/radial1"/>
    <dgm:cxn modelId="{7CA94609-334D-491C-8F5E-D2C5903BE248}" srcId="{47D8E609-B57F-4E77-A0E9-EB565DB41566}" destId="{9DDD1975-CEFC-4A14-A9AB-0A1305EF9762}" srcOrd="1" destOrd="0" parTransId="{5EC9AFF4-DAD6-493E-AD9E-B738DD6CD469}" sibTransId="{3B8EB36E-8E2F-4240-A293-58F627AB9182}"/>
    <dgm:cxn modelId="{42D0C803-8A35-428A-BEB8-28C9EADAAB3E}" type="presOf" srcId="{9DDD1975-CEFC-4A14-A9AB-0A1305EF9762}" destId="{E0603DB7-088C-43F0-BFED-4DA97C822990}" srcOrd="0" destOrd="0" presId="urn:microsoft.com/office/officeart/2005/8/layout/radial1"/>
    <dgm:cxn modelId="{DDA17A5C-62D8-4E8F-BC20-9F51622725C9}" srcId="{47D8E609-B57F-4E77-A0E9-EB565DB41566}" destId="{3F7CD88C-7195-4320-93D6-9238D8CED2A5}" srcOrd="3" destOrd="0" parTransId="{BCE4C918-3DAF-408F-8ADB-EB66897476D0}" sibTransId="{676AD6C8-4BBC-4FDB-AE33-4407E341C51C}"/>
    <dgm:cxn modelId="{CE6A00B9-A608-4891-B22E-1CAC3C505AA2}" type="presParOf" srcId="{73B710F2-16B9-49F2-BB3B-EDD3AD8CA7E6}" destId="{4116318D-3C46-4130-A3D0-50404713F3E4}" srcOrd="0" destOrd="0" presId="urn:microsoft.com/office/officeart/2005/8/layout/radial1"/>
    <dgm:cxn modelId="{55D602AA-D870-4AB0-BB03-0214DCF1A120}" type="presParOf" srcId="{73B710F2-16B9-49F2-BB3B-EDD3AD8CA7E6}" destId="{87AFBD9B-B4EE-4AEF-9BD5-6DAFDF18C866}" srcOrd="1" destOrd="0" presId="urn:microsoft.com/office/officeart/2005/8/layout/radial1"/>
    <dgm:cxn modelId="{00741813-E658-4E36-BDF7-04FE6B379D8B}" type="presParOf" srcId="{87AFBD9B-B4EE-4AEF-9BD5-6DAFDF18C866}" destId="{6D84E3BA-F00B-46EA-B765-E489CD34D5C1}" srcOrd="0" destOrd="0" presId="urn:microsoft.com/office/officeart/2005/8/layout/radial1"/>
    <dgm:cxn modelId="{DC715A3A-CDD7-4F44-B339-E8FF24CFD2B4}" type="presParOf" srcId="{73B710F2-16B9-49F2-BB3B-EDD3AD8CA7E6}" destId="{22EBAFF4-12CC-499B-9E4C-EEBAC6FA84E0}" srcOrd="2" destOrd="0" presId="urn:microsoft.com/office/officeart/2005/8/layout/radial1"/>
    <dgm:cxn modelId="{5E05EE50-D1B4-4950-BE82-3E173B9F0932}" type="presParOf" srcId="{73B710F2-16B9-49F2-BB3B-EDD3AD8CA7E6}" destId="{6F0DE620-FA84-48D5-A8DA-D5068E9DB9D1}" srcOrd="3" destOrd="0" presId="urn:microsoft.com/office/officeart/2005/8/layout/radial1"/>
    <dgm:cxn modelId="{2F5A1D70-D8A1-458D-875E-25A98FD22949}" type="presParOf" srcId="{6F0DE620-FA84-48D5-A8DA-D5068E9DB9D1}" destId="{7E89E039-F1A7-4CAD-8737-DD64B00B3FA8}" srcOrd="0" destOrd="0" presId="urn:microsoft.com/office/officeart/2005/8/layout/radial1"/>
    <dgm:cxn modelId="{57A6A103-11AC-4190-9B1C-E4581A150473}" type="presParOf" srcId="{73B710F2-16B9-49F2-BB3B-EDD3AD8CA7E6}" destId="{E0603DB7-088C-43F0-BFED-4DA97C822990}" srcOrd="4" destOrd="0" presId="urn:microsoft.com/office/officeart/2005/8/layout/radial1"/>
    <dgm:cxn modelId="{7AFF7F99-2AF0-4413-B2A2-FC31DD938395}" type="presParOf" srcId="{73B710F2-16B9-49F2-BB3B-EDD3AD8CA7E6}" destId="{92A2D888-CA35-43F3-AAF8-80C8227D14DB}" srcOrd="5" destOrd="0" presId="urn:microsoft.com/office/officeart/2005/8/layout/radial1"/>
    <dgm:cxn modelId="{72E32D45-E32E-40A5-9129-16B29238E90D}" type="presParOf" srcId="{92A2D888-CA35-43F3-AAF8-80C8227D14DB}" destId="{9C46E14C-FC42-4C94-B092-2CE641CE8ED7}" srcOrd="0" destOrd="0" presId="urn:microsoft.com/office/officeart/2005/8/layout/radial1"/>
    <dgm:cxn modelId="{84431B42-0003-4539-BEF5-6679A4917AAF}" type="presParOf" srcId="{73B710F2-16B9-49F2-BB3B-EDD3AD8CA7E6}" destId="{CE6EAA1A-78AB-48DD-B77E-B5A0466DB408}" srcOrd="6" destOrd="0" presId="urn:microsoft.com/office/officeart/2005/8/layout/radial1"/>
    <dgm:cxn modelId="{06279133-43FC-4DE3-B92E-E3B24BA5F61F}" type="presParOf" srcId="{73B710F2-16B9-49F2-BB3B-EDD3AD8CA7E6}" destId="{239D25FF-8D8A-4A45-9E4F-40216CD2A23A}" srcOrd="7" destOrd="0" presId="urn:microsoft.com/office/officeart/2005/8/layout/radial1"/>
    <dgm:cxn modelId="{B63DCCB1-0F6C-48E1-837F-6B3B91B0C36E}" type="presParOf" srcId="{239D25FF-8D8A-4A45-9E4F-40216CD2A23A}" destId="{132E7D5E-6C3C-45EB-AAA0-FFA4B0ACCB77}" srcOrd="0" destOrd="0" presId="urn:microsoft.com/office/officeart/2005/8/layout/radial1"/>
    <dgm:cxn modelId="{B94AF462-4652-4D93-B9BF-8D340D8DF6F1}" type="presParOf" srcId="{73B710F2-16B9-49F2-BB3B-EDD3AD8CA7E6}" destId="{A956E2BD-67AE-4A8C-9691-544AF046A03E}" srcOrd="8" destOrd="0" presId="urn:microsoft.com/office/officeart/2005/8/layout/radial1"/>
    <dgm:cxn modelId="{247FF935-7A93-42C5-B0E0-0F2653E143DF}" type="presParOf" srcId="{73B710F2-16B9-49F2-BB3B-EDD3AD8CA7E6}" destId="{92EB0417-6F2D-4F5F-B5FF-50412D8A5BC8}" srcOrd="9" destOrd="0" presId="urn:microsoft.com/office/officeart/2005/8/layout/radial1"/>
    <dgm:cxn modelId="{767A6C4D-E231-4536-8C7E-3B351EA15CD2}" type="presParOf" srcId="{92EB0417-6F2D-4F5F-B5FF-50412D8A5BC8}" destId="{4D122151-7DB4-4680-AE58-AD6023120C4C}" srcOrd="0" destOrd="0" presId="urn:microsoft.com/office/officeart/2005/8/layout/radial1"/>
    <dgm:cxn modelId="{3323C810-2E21-4101-8B6E-B73218873888}" type="presParOf" srcId="{73B710F2-16B9-49F2-BB3B-EDD3AD8CA7E6}" destId="{2E411C05-6FEC-47D6-A1F3-BF013955D425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3D42D1E-0D10-47BE-9E55-CA1DE5C595FE}" type="doc">
      <dgm:prSet loTypeId="urn:microsoft.com/office/officeart/2005/8/layout/bProcess3" loCatId="process" qsTypeId="urn:microsoft.com/office/officeart/2005/8/quickstyle/3d7" qsCatId="3D" csTypeId="urn:microsoft.com/office/officeart/2005/8/colors/colorful5" csCatId="colorful" phldr="1"/>
      <dgm:spPr/>
    </dgm:pt>
    <dgm:pt modelId="{04486010-0FBB-4561-B18D-A167D33D2D55}">
      <dgm:prSet phldrT="[Текст]"/>
      <dgm:spPr>
        <a:solidFill>
          <a:srgbClr val="96B0DE"/>
        </a:solidFill>
      </dgm:spPr>
      <dgm:t>
        <a:bodyPr/>
        <a:lstStyle/>
        <a:p>
          <a:r>
            <a:rPr kumimoji="0" lang="uk-UA" b="1" i="0" u="none" strike="noStrike" cap="none" spc="0" normalizeH="0" baseline="0" noProof="0" dirty="0" smtClean="0">
              <a:ln/>
              <a:effectLst/>
              <a:uLnTx/>
              <a:uFillTx/>
              <a:latin typeface="Arial Narrow" pitchFamily="34" charset="0"/>
              <a:ea typeface="+mn-ea"/>
              <a:cs typeface="+mn-cs"/>
            </a:rPr>
            <a:t>спільні компетентності й результати навчання для всіх предметних спеціальностей у межах спеціальності 014 Середня освіта</a:t>
          </a:r>
          <a:endParaRPr lang="ru-RU" b="1" dirty="0">
            <a:latin typeface="Arial Narrow" pitchFamily="34" charset="0"/>
          </a:endParaRPr>
        </a:p>
      </dgm:t>
    </dgm:pt>
    <dgm:pt modelId="{F438234F-441D-44C9-BB04-B5D171AA1334}" type="parTrans" cxnId="{E2487144-0A3D-4163-B645-418CDE26E1CA}">
      <dgm:prSet/>
      <dgm:spPr/>
      <dgm:t>
        <a:bodyPr/>
        <a:lstStyle/>
        <a:p>
          <a:endParaRPr lang="ru-RU"/>
        </a:p>
      </dgm:t>
    </dgm:pt>
    <dgm:pt modelId="{E74CDF24-A7C1-48E5-B330-9CF70D079D05}" type="sibTrans" cxnId="{E2487144-0A3D-4163-B645-418CDE26E1CA}">
      <dgm:prSet/>
      <dgm:spPr/>
      <dgm:t>
        <a:bodyPr/>
        <a:lstStyle/>
        <a:p>
          <a:endParaRPr lang="ru-RU"/>
        </a:p>
      </dgm:t>
    </dgm:pt>
    <dgm:pt modelId="{581B63AC-C4EF-49AF-9A1D-89EFF944E34B}">
      <dgm:prSet phldrT="[Текст]"/>
      <dgm:spPr>
        <a:solidFill>
          <a:srgbClr val="BBE7D6"/>
        </a:solidFill>
      </dgm:spPr>
      <dgm:t>
        <a:bodyPr/>
        <a:lstStyle/>
        <a:p>
          <a:r>
            <a:rPr kumimoji="0" lang="uk-UA" b="1" i="0" u="none" strike="noStrike" cap="none" spc="0" normalizeH="0" baseline="0" noProof="0" dirty="0" smtClean="0">
              <a:ln/>
              <a:effectLst/>
              <a:uLnTx/>
              <a:uFillTx/>
              <a:latin typeface="Arial Narrow" pitchFamily="34" charset="0"/>
              <a:ea typeface="+mn-ea"/>
              <a:cs typeface="+mn-cs"/>
            </a:rPr>
            <a:t>спеціальні компетентності й відповідні результати навчання з урахуванням специфіки кожної предметної </a:t>
          </a:r>
          <a:r>
            <a:rPr kumimoji="0" lang="uk-UA" b="1" i="0" u="none" strike="noStrike" cap="none" spc="0" normalizeH="0" baseline="0" noProof="0" dirty="0" smtClean="0">
              <a:ln/>
              <a:effectLst/>
              <a:uLnTx/>
              <a:uFillTx/>
              <a:latin typeface="Arial Narrow" pitchFamily="34" charset="0"/>
              <a:ea typeface="+mn-ea"/>
              <a:cs typeface="+mn-cs"/>
            </a:rPr>
            <a:t>спеціальності</a:t>
          </a:r>
          <a:endParaRPr kumimoji="0" lang="ru-RU" b="1" i="0" u="none" strike="noStrike" cap="none" spc="0" normalizeH="0" baseline="0" dirty="0">
            <a:ln/>
            <a:effectLst/>
            <a:uLnTx/>
            <a:uFillTx/>
            <a:latin typeface="Arial Narrow" pitchFamily="34" charset="0"/>
            <a:ea typeface="+mn-ea"/>
            <a:cs typeface="+mn-cs"/>
          </a:endParaRPr>
        </a:p>
      </dgm:t>
    </dgm:pt>
    <dgm:pt modelId="{AE0BC444-3B2C-4C2A-9416-32D55C7A760A}" type="parTrans" cxnId="{733A77C4-A50F-4B90-9428-9C42D72B9A19}">
      <dgm:prSet/>
      <dgm:spPr/>
      <dgm:t>
        <a:bodyPr/>
        <a:lstStyle/>
        <a:p>
          <a:endParaRPr lang="ru-RU"/>
        </a:p>
      </dgm:t>
    </dgm:pt>
    <dgm:pt modelId="{FB828534-E6FB-4868-AD4A-7AF23B512104}" type="sibTrans" cxnId="{733A77C4-A50F-4B90-9428-9C42D72B9A19}">
      <dgm:prSet/>
      <dgm:spPr/>
      <dgm:t>
        <a:bodyPr/>
        <a:lstStyle/>
        <a:p>
          <a:endParaRPr lang="ru-RU"/>
        </a:p>
      </dgm:t>
    </dgm:pt>
    <dgm:pt modelId="{16F56BB9-FE5D-43ED-AA47-36E6C4135195}">
      <dgm:prSet phldrT="[Текст]"/>
      <dgm:spPr>
        <a:solidFill>
          <a:srgbClr val="C5E0B2"/>
        </a:solidFill>
      </dgm:spPr>
      <dgm:t>
        <a:bodyPr/>
        <a:lstStyle/>
        <a:p>
          <a:r>
            <a:rPr kumimoji="0" lang="uk-UA" b="1" i="0" u="none" strike="noStrike" cap="none" spc="0" normalizeH="0" baseline="0" noProof="0" dirty="0" smtClean="0">
              <a:ln/>
              <a:effectLst/>
              <a:uLnTx/>
              <a:uFillTx/>
              <a:latin typeface="Arial Narrow" pitchFamily="34" charset="0"/>
              <a:ea typeface="+mn-ea"/>
              <a:cs typeface="+mn-cs"/>
            </a:rPr>
            <a:t>вимоги до власне </a:t>
          </a:r>
          <a:r>
            <a:rPr kumimoji="0" lang="uk-UA" b="1" i="1" u="none" strike="noStrike" cap="none" spc="0" normalizeH="0" baseline="0" noProof="0" dirty="0" smtClean="0">
              <a:ln/>
              <a:solidFill>
                <a:srgbClr val="760000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rPr>
            <a:t>педагогічних </a:t>
          </a:r>
          <a:r>
            <a:rPr kumimoji="0" lang="uk-UA" b="1" i="1" u="none" strike="noStrike" cap="none" spc="0" normalizeH="0" baseline="0" noProof="0" dirty="0" err="1" smtClean="0">
              <a:ln/>
              <a:solidFill>
                <a:srgbClr val="760000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rPr>
            <a:t>компетентностей</a:t>
          </a:r>
          <a:r>
            <a:rPr kumimoji="0" lang="uk-UA" b="1" i="0" u="none" strike="noStrike" cap="none" spc="0" normalizeH="0" baseline="0" noProof="0" dirty="0" smtClean="0">
              <a:ln/>
              <a:effectLst/>
              <a:uLnTx/>
              <a:uFillTx/>
              <a:latin typeface="Arial Narrow" pitchFamily="34" charset="0"/>
              <a:ea typeface="+mn-ea"/>
              <a:cs typeface="+mn-cs"/>
            </a:rPr>
            <a:t>, на формування яких орієнтовані дисципліни педагогічного циклу</a:t>
          </a:r>
          <a:endParaRPr kumimoji="0" lang="ru-RU" b="1" i="0" u="none" strike="noStrike" cap="none" spc="0" normalizeH="0" baseline="0" dirty="0">
            <a:ln/>
            <a:effectLst/>
            <a:uLnTx/>
            <a:uFillTx/>
            <a:latin typeface="Arial Narrow" pitchFamily="34" charset="0"/>
            <a:ea typeface="+mn-ea"/>
            <a:cs typeface="+mn-cs"/>
          </a:endParaRPr>
        </a:p>
      </dgm:t>
    </dgm:pt>
    <dgm:pt modelId="{71E78BCE-DA3A-43BF-85E3-60DA2A366AB2}" type="parTrans" cxnId="{699443EB-0EAB-4A03-8046-6AE099F13D61}">
      <dgm:prSet/>
      <dgm:spPr/>
      <dgm:t>
        <a:bodyPr/>
        <a:lstStyle/>
        <a:p>
          <a:endParaRPr lang="ru-RU"/>
        </a:p>
      </dgm:t>
    </dgm:pt>
    <dgm:pt modelId="{17778DBB-945C-4FFC-B00F-A9F9A2580640}" type="sibTrans" cxnId="{699443EB-0EAB-4A03-8046-6AE099F13D61}">
      <dgm:prSet/>
      <dgm:spPr/>
      <dgm:t>
        <a:bodyPr/>
        <a:lstStyle/>
        <a:p>
          <a:endParaRPr lang="ru-RU"/>
        </a:p>
      </dgm:t>
    </dgm:pt>
    <dgm:pt modelId="{9B2A71D0-890D-4881-A019-69A0C9935145}" type="pres">
      <dgm:prSet presAssocID="{A3D42D1E-0D10-47BE-9E55-CA1DE5C595FE}" presName="Name0" presStyleCnt="0">
        <dgm:presLayoutVars>
          <dgm:dir/>
          <dgm:resizeHandles val="exact"/>
        </dgm:presLayoutVars>
      </dgm:prSet>
      <dgm:spPr/>
    </dgm:pt>
    <dgm:pt modelId="{9F670DA5-C04B-4551-825F-2BA666D9DE06}" type="pres">
      <dgm:prSet presAssocID="{04486010-0FBB-4561-B18D-A167D33D2D5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093C78-5819-4B3A-90B5-99E4C0FEF0EA}" type="pres">
      <dgm:prSet presAssocID="{E74CDF24-A7C1-48E5-B330-9CF70D079D05}" presName="sibTrans" presStyleLbl="sibTrans1D1" presStyleIdx="0" presStyleCnt="2"/>
      <dgm:spPr/>
      <dgm:t>
        <a:bodyPr/>
        <a:lstStyle/>
        <a:p>
          <a:endParaRPr lang="ru-RU"/>
        </a:p>
      </dgm:t>
    </dgm:pt>
    <dgm:pt modelId="{BF15D0CC-4461-4427-B177-8526398B2A04}" type="pres">
      <dgm:prSet presAssocID="{E74CDF24-A7C1-48E5-B330-9CF70D079D05}" presName="connectorText" presStyleLbl="sibTrans1D1" presStyleIdx="0" presStyleCnt="2"/>
      <dgm:spPr/>
      <dgm:t>
        <a:bodyPr/>
        <a:lstStyle/>
        <a:p>
          <a:endParaRPr lang="ru-RU"/>
        </a:p>
      </dgm:t>
    </dgm:pt>
    <dgm:pt modelId="{FFB23ECE-1308-4D10-B6EC-70091CDD7B0F}" type="pres">
      <dgm:prSet presAssocID="{581B63AC-C4EF-49AF-9A1D-89EFF944E34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684687-5D3D-495E-B84A-2F085A7965F2}" type="pres">
      <dgm:prSet presAssocID="{FB828534-E6FB-4868-AD4A-7AF23B512104}" presName="sibTrans" presStyleLbl="sibTrans1D1" presStyleIdx="1" presStyleCnt="2"/>
      <dgm:spPr/>
      <dgm:t>
        <a:bodyPr/>
        <a:lstStyle/>
        <a:p>
          <a:endParaRPr lang="ru-RU"/>
        </a:p>
      </dgm:t>
    </dgm:pt>
    <dgm:pt modelId="{38835838-0A62-41A0-8535-91EE60A9C015}" type="pres">
      <dgm:prSet presAssocID="{FB828534-E6FB-4868-AD4A-7AF23B512104}" presName="connectorText" presStyleLbl="sibTrans1D1" presStyleIdx="1" presStyleCnt="2"/>
      <dgm:spPr/>
      <dgm:t>
        <a:bodyPr/>
        <a:lstStyle/>
        <a:p>
          <a:endParaRPr lang="ru-RU"/>
        </a:p>
      </dgm:t>
    </dgm:pt>
    <dgm:pt modelId="{58E21CCA-E4B9-4127-945C-FBD56C66C65D}" type="pres">
      <dgm:prSet presAssocID="{16F56BB9-FE5D-43ED-AA47-36E6C413519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3FBE980-2688-412C-87D6-A9F06B834211}" type="presOf" srcId="{FB828534-E6FB-4868-AD4A-7AF23B512104}" destId="{38835838-0A62-41A0-8535-91EE60A9C015}" srcOrd="1" destOrd="0" presId="urn:microsoft.com/office/officeart/2005/8/layout/bProcess3"/>
    <dgm:cxn modelId="{699443EB-0EAB-4A03-8046-6AE099F13D61}" srcId="{A3D42D1E-0D10-47BE-9E55-CA1DE5C595FE}" destId="{16F56BB9-FE5D-43ED-AA47-36E6C4135195}" srcOrd="2" destOrd="0" parTransId="{71E78BCE-DA3A-43BF-85E3-60DA2A366AB2}" sibTransId="{17778DBB-945C-4FFC-B00F-A9F9A2580640}"/>
    <dgm:cxn modelId="{E2487144-0A3D-4163-B645-418CDE26E1CA}" srcId="{A3D42D1E-0D10-47BE-9E55-CA1DE5C595FE}" destId="{04486010-0FBB-4561-B18D-A167D33D2D55}" srcOrd="0" destOrd="0" parTransId="{F438234F-441D-44C9-BB04-B5D171AA1334}" sibTransId="{E74CDF24-A7C1-48E5-B330-9CF70D079D05}"/>
    <dgm:cxn modelId="{ECFB1339-96A1-4C8E-8A8D-55C6B7C4D0D3}" type="presOf" srcId="{E74CDF24-A7C1-48E5-B330-9CF70D079D05}" destId="{BF15D0CC-4461-4427-B177-8526398B2A04}" srcOrd="1" destOrd="0" presId="urn:microsoft.com/office/officeart/2005/8/layout/bProcess3"/>
    <dgm:cxn modelId="{153E5210-29D4-4974-B6CD-6147F4CD8642}" type="presOf" srcId="{A3D42D1E-0D10-47BE-9E55-CA1DE5C595FE}" destId="{9B2A71D0-890D-4881-A019-69A0C9935145}" srcOrd="0" destOrd="0" presId="urn:microsoft.com/office/officeart/2005/8/layout/bProcess3"/>
    <dgm:cxn modelId="{AAF4E4AE-E857-4E6F-A450-F6C73975B0E1}" type="presOf" srcId="{04486010-0FBB-4561-B18D-A167D33D2D55}" destId="{9F670DA5-C04B-4551-825F-2BA666D9DE06}" srcOrd="0" destOrd="0" presId="urn:microsoft.com/office/officeart/2005/8/layout/bProcess3"/>
    <dgm:cxn modelId="{5FCD5370-7EB9-4A3D-A06A-0781505933D4}" type="presOf" srcId="{16F56BB9-FE5D-43ED-AA47-36E6C4135195}" destId="{58E21CCA-E4B9-4127-945C-FBD56C66C65D}" srcOrd="0" destOrd="0" presId="urn:microsoft.com/office/officeart/2005/8/layout/bProcess3"/>
    <dgm:cxn modelId="{F9DC85B2-2FBA-4F4C-9923-48B870E3F7A0}" type="presOf" srcId="{E74CDF24-A7C1-48E5-B330-9CF70D079D05}" destId="{F2093C78-5819-4B3A-90B5-99E4C0FEF0EA}" srcOrd="0" destOrd="0" presId="urn:microsoft.com/office/officeart/2005/8/layout/bProcess3"/>
    <dgm:cxn modelId="{DE8B1D6C-7158-4B61-971D-51CEA14F42CF}" type="presOf" srcId="{581B63AC-C4EF-49AF-9A1D-89EFF944E34B}" destId="{FFB23ECE-1308-4D10-B6EC-70091CDD7B0F}" srcOrd="0" destOrd="0" presId="urn:microsoft.com/office/officeart/2005/8/layout/bProcess3"/>
    <dgm:cxn modelId="{1DC2ECFC-16EA-4B96-B133-665590E02325}" type="presOf" srcId="{FB828534-E6FB-4868-AD4A-7AF23B512104}" destId="{69684687-5D3D-495E-B84A-2F085A7965F2}" srcOrd="0" destOrd="0" presId="urn:microsoft.com/office/officeart/2005/8/layout/bProcess3"/>
    <dgm:cxn modelId="{733A77C4-A50F-4B90-9428-9C42D72B9A19}" srcId="{A3D42D1E-0D10-47BE-9E55-CA1DE5C595FE}" destId="{581B63AC-C4EF-49AF-9A1D-89EFF944E34B}" srcOrd="1" destOrd="0" parTransId="{AE0BC444-3B2C-4C2A-9416-32D55C7A760A}" sibTransId="{FB828534-E6FB-4868-AD4A-7AF23B512104}"/>
    <dgm:cxn modelId="{A4580938-68EB-4EEA-AB00-D83D1EDC377D}" type="presParOf" srcId="{9B2A71D0-890D-4881-A019-69A0C9935145}" destId="{9F670DA5-C04B-4551-825F-2BA666D9DE06}" srcOrd="0" destOrd="0" presId="urn:microsoft.com/office/officeart/2005/8/layout/bProcess3"/>
    <dgm:cxn modelId="{0C15B31F-9D2E-4E65-89DE-C3C355598DB8}" type="presParOf" srcId="{9B2A71D0-890D-4881-A019-69A0C9935145}" destId="{F2093C78-5819-4B3A-90B5-99E4C0FEF0EA}" srcOrd="1" destOrd="0" presId="urn:microsoft.com/office/officeart/2005/8/layout/bProcess3"/>
    <dgm:cxn modelId="{C130DFA4-751A-4FE2-AF52-281D6E98184D}" type="presParOf" srcId="{F2093C78-5819-4B3A-90B5-99E4C0FEF0EA}" destId="{BF15D0CC-4461-4427-B177-8526398B2A04}" srcOrd="0" destOrd="0" presId="urn:microsoft.com/office/officeart/2005/8/layout/bProcess3"/>
    <dgm:cxn modelId="{ABE94A0F-BAF0-4161-A31A-FBDCB3A7E719}" type="presParOf" srcId="{9B2A71D0-890D-4881-A019-69A0C9935145}" destId="{FFB23ECE-1308-4D10-B6EC-70091CDD7B0F}" srcOrd="2" destOrd="0" presId="urn:microsoft.com/office/officeart/2005/8/layout/bProcess3"/>
    <dgm:cxn modelId="{9E0BE1CE-CEBB-4366-AA88-A6B36469C0FB}" type="presParOf" srcId="{9B2A71D0-890D-4881-A019-69A0C9935145}" destId="{69684687-5D3D-495E-B84A-2F085A7965F2}" srcOrd="3" destOrd="0" presId="urn:microsoft.com/office/officeart/2005/8/layout/bProcess3"/>
    <dgm:cxn modelId="{67372820-7D78-46F1-907A-3573175041E9}" type="presParOf" srcId="{69684687-5D3D-495E-B84A-2F085A7965F2}" destId="{38835838-0A62-41A0-8535-91EE60A9C015}" srcOrd="0" destOrd="0" presId="urn:microsoft.com/office/officeart/2005/8/layout/bProcess3"/>
    <dgm:cxn modelId="{CCFFA816-0D37-4847-9086-67D1C73DDB43}" type="presParOf" srcId="{9B2A71D0-890D-4881-A019-69A0C9935145}" destId="{58E21CCA-E4B9-4127-945C-FBD56C66C65D}" srcOrd="4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76FD20B-9AAC-47DF-9558-87BB844796EE}" type="doc">
      <dgm:prSet loTypeId="urn:microsoft.com/office/officeart/2005/8/layout/list1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DADD176-B9C7-47A3-806D-BC8394BB7A89}">
      <dgm:prSet phldrT="[Текст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uk-UA" sz="1700" b="1" dirty="0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rPr>
            <a:t>ЗМ 1. Загальні основи педагогіки</a:t>
          </a:r>
          <a:endParaRPr lang="ru-RU" sz="1700" b="1" dirty="0">
            <a:solidFill>
              <a:schemeClr val="bg2">
                <a:lumMod val="25000"/>
              </a:schemeClr>
            </a:solidFill>
            <a:latin typeface="Arial Narrow" pitchFamily="34" charset="0"/>
          </a:endParaRPr>
        </a:p>
      </dgm:t>
    </dgm:pt>
    <dgm:pt modelId="{55076EC3-37AF-4C49-B339-B95BEB5B496A}" type="parTrans" cxnId="{7DFCEEFB-75D2-4CF6-BF8C-A5FF5EEBF129}">
      <dgm:prSet/>
      <dgm:spPr/>
      <dgm:t>
        <a:bodyPr/>
        <a:lstStyle/>
        <a:p>
          <a:endParaRPr lang="ru-RU"/>
        </a:p>
      </dgm:t>
    </dgm:pt>
    <dgm:pt modelId="{F50814BC-7FE0-4BA4-85EA-171147D9F938}" type="sibTrans" cxnId="{7DFCEEFB-75D2-4CF6-BF8C-A5FF5EEBF129}">
      <dgm:prSet/>
      <dgm:spPr/>
      <dgm:t>
        <a:bodyPr/>
        <a:lstStyle/>
        <a:p>
          <a:endParaRPr lang="ru-RU"/>
        </a:p>
      </dgm:t>
    </dgm:pt>
    <dgm:pt modelId="{37D76EC8-56AD-4450-9F81-EF84FAE510AC}">
      <dgm:prSet phldrT="[Текст]"/>
      <dgm:spPr/>
      <dgm:t>
        <a:bodyPr/>
        <a:lstStyle/>
        <a:p>
          <a:r>
            <a:rPr lang="uk-UA" dirty="0" smtClean="0"/>
            <a:t>Вступ до професії вчителя. Педагогіка як наука про виховання</a:t>
          </a:r>
          <a:endParaRPr lang="ru-RU" dirty="0"/>
        </a:p>
      </dgm:t>
    </dgm:pt>
    <dgm:pt modelId="{C073EC51-DBF9-40C7-962E-42C8ED25291F}" type="parTrans" cxnId="{2A0E09AC-23B9-4E76-92FA-0E33BECE9B6A}">
      <dgm:prSet/>
      <dgm:spPr/>
      <dgm:t>
        <a:bodyPr/>
        <a:lstStyle/>
        <a:p>
          <a:endParaRPr lang="ru-RU"/>
        </a:p>
      </dgm:t>
    </dgm:pt>
    <dgm:pt modelId="{854972A6-07D8-4784-835F-884A7B896CD6}" type="sibTrans" cxnId="{2A0E09AC-23B9-4E76-92FA-0E33BECE9B6A}">
      <dgm:prSet/>
      <dgm:spPr/>
      <dgm:t>
        <a:bodyPr/>
        <a:lstStyle/>
        <a:p>
          <a:endParaRPr lang="ru-RU"/>
        </a:p>
      </dgm:t>
    </dgm:pt>
    <dgm:pt modelId="{2AA46B21-565E-4955-978C-77E5DE97F028}">
      <dgm:prSet phldrT="[Текст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uk-UA" sz="1700" b="1" dirty="0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rPr>
            <a:t>ЗМ2. Дидактика. Теорія виховання</a:t>
          </a:r>
          <a:endParaRPr lang="ru-RU" sz="1700" b="1" dirty="0">
            <a:solidFill>
              <a:schemeClr val="bg2">
                <a:lumMod val="25000"/>
              </a:schemeClr>
            </a:solidFill>
            <a:latin typeface="Arial Narrow" pitchFamily="34" charset="0"/>
          </a:endParaRPr>
        </a:p>
      </dgm:t>
    </dgm:pt>
    <dgm:pt modelId="{796EAE07-CDBF-4B0E-A6D5-08C05D1E9120}" type="parTrans" cxnId="{C086A4E1-2156-46B8-958C-10B7A767B86A}">
      <dgm:prSet/>
      <dgm:spPr/>
      <dgm:t>
        <a:bodyPr/>
        <a:lstStyle/>
        <a:p>
          <a:endParaRPr lang="ru-RU"/>
        </a:p>
      </dgm:t>
    </dgm:pt>
    <dgm:pt modelId="{4E45D721-78B3-4E43-ACEE-784CC62F7766}" type="sibTrans" cxnId="{C086A4E1-2156-46B8-958C-10B7A767B86A}">
      <dgm:prSet/>
      <dgm:spPr/>
      <dgm:t>
        <a:bodyPr/>
        <a:lstStyle/>
        <a:p>
          <a:endParaRPr lang="ru-RU"/>
        </a:p>
      </dgm:t>
    </dgm:pt>
    <dgm:pt modelId="{900237BA-88E7-4B8E-90E8-5F8973E52530}">
      <dgm:prSet phldrT="[Текст]"/>
      <dgm:spPr/>
      <dgm:t>
        <a:bodyPr/>
        <a:lstStyle/>
        <a:p>
          <a:r>
            <a:rPr lang="uk-UA" dirty="0" smtClean="0"/>
            <a:t>Дидактика – теорія освіти та навчання. Зміст освіти в сучасній школі</a:t>
          </a:r>
          <a:endParaRPr lang="ru-RU" dirty="0"/>
        </a:p>
      </dgm:t>
    </dgm:pt>
    <dgm:pt modelId="{92868886-4F45-45EA-98DC-B0158697A76C}" type="parTrans" cxnId="{9726B450-E4CE-4FF9-85E5-9C11CDD4DABD}">
      <dgm:prSet/>
      <dgm:spPr/>
      <dgm:t>
        <a:bodyPr/>
        <a:lstStyle/>
        <a:p>
          <a:endParaRPr lang="ru-RU"/>
        </a:p>
      </dgm:t>
    </dgm:pt>
    <dgm:pt modelId="{7DDD6BF8-E532-492A-858E-AF693A5D5EAA}" type="sibTrans" cxnId="{9726B450-E4CE-4FF9-85E5-9C11CDD4DABD}">
      <dgm:prSet/>
      <dgm:spPr/>
      <dgm:t>
        <a:bodyPr/>
        <a:lstStyle/>
        <a:p>
          <a:endParaRPr lang="ru-RU"/>
        </a:p>
      </dgm:t>
    </dgm:pt>
    <dgm:pt modelId="{50BEF944-D12C-464B-922D-FF410A14B46F}">
      <dgm:prSet phldrT="[Текст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uk-UA" sz="1700" b="1" dirty="0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rPr>
            <a:t>ЗМ3 Педагогічна майстерність</a:t>
          </a:r>
          <a:endParaRPr lang="ru-RU" sz="1700" b="1" dirty="0">
            <a:solidFill>
              <a:schemeClr val="bg2">
                <a:lumMod val="25000"/>
              </a:schemeClr>
            </a:solidFill>
            <a:latin typeface="Arial Narrow" pitchFamily="34" charset="0"/>
          </a:endParaRPr>
        </a:p>
      </dgm:t>
    </dgm:pt>
    <dgm:pt modelId="{95473046-1CE9-4E6C-ADEC-1AFA069556C5}" type="parTrans" cxnId="{6F032800-FC6F-4C83-922E-6B3403680C28}">
      <dgm:prSet/>
      <dgm:spPr/>
      <dgm:t>
        <a:bodyPr/>
        <a:lstStyle/>
        <a:p>
          <a:endParaRPr lang="ru-RU"/>
        </a:p>
      </dgm:t>
    </dgm:pt>
    <dgm:pt modelId="{0F082169-819C-46AE-8A90-9881C1E129FF}" type="sibTrans" cxnId="{6F032800-FC6F-4C83-922E-6B3403680C28}">
      <dgm:prSet/>
      <dgm:spPr/>
      <dgm:t>
        <a:bodyPr/>
        <a:lstStyle/>
        <a:p>
          <a:endParaRPr lang="ru-RU"/>
        </a:p>
      </dgm:t>
    </dgm:pt>
    <dgm:pt modelId="{2B870F12-6782-48D3-BC2D-6647E05C5764}">
      <dgm:prSet/>
      <dgm:spPr/>
      <dgm:t>
        <a:bodyPr/>
        <a:lstStyle/>
        <a:p>
          <a:r>
            <a:rPr lang="uk-UA" dirty="0" smtClean="0"/>
            <a:t>Сутність педагогічної майстерності й педагогічної культури</a:t>
          </a:r>
          <a:endParaRPr lang="ru-RU" dirty="0"/>
        </a:p>
      </dgm:t>
    </dgm:pt>
    <dgm:pt modelId="{594BA95E-4C21-49E7-B4E5-1718FCEAF36F}" type="parTrans" cxnId="{34DE2CC0-FA09-4465-93B3-888C406940AA}">
      <dgm:prSet/>
      <dgm:spPr/>
      <dgm:t>
        <a:bodyPr/>
        <a:lstStyle/>
        <a:p>
          <a:endParaRPr lang="ru-RU"/>
        </a:p>
      </dgm:t>
    </dgm:pt>
    <dgm:pt modelId="{8DB2E438-BE5B-4294-8FB7-385F447B77DF}" type="sibTrans" cxnId="{34DE2CC0-FA09-4465-93B3-888C406940AA}">
      <dgm:prSet/>
      <dgm:spPr/>
      <dgm:t>
        <a:bodyPr/>
        <a:lstStyle/>
        <a:p>
          <a:endParaRPr lang="ru-RU"/>
        </a:p>
      </dgm:t>
    </dgm:pt>
    <dgm:pt modelId="{6B788023-6185-498E-872D-C7A1EE984612}">
      <dgm:prSet/>
      <dgm:spPr/>
      <dgm:t>
        <a:bodyPr/>
        <a:lstStyle/>
        <a:p>
          <a:r>
            <a:rPr lang="uk-UA" dirty="0" smtClean="0"/>
            <a:t>Система освіти в Україні. Система освіти  та виховання у зарубіжних країнах</a:t>
          </a:r>
          <a:endParaRPr lang="ru-RU" dirty="0"/>
        </a:p>
      </dgm:t>
    </dgm:pt>
    <dgm:pt modelId="{E4D1F45B-42B4-4D22-823B-2A89DA51C495}" type="parTrans" cxnId="{706D0298-4738-4E19-8332-68CB73420415}">
      <dgm:prSet/>
      <dgm:spPr/>
      <dgm:t>
        <a:bodyPr/>
        <a:lstStyle/>
        <a:p>
          <a:endParaRPr lang="ru-RU"/>
        </a:p>
      </dgm:t>
    </dgm:pt>
    <dgm:pt modelId="{B625EEC1-C7FB-46F5-B485-35593756A111}" type="sibTrans" cxnId="{706D0298-4738-4E19-8332-68CB73420415}">
      <dgm:prSet/>
      <dgm:spPr/>
      <dgm:t>
        <a:bodyPr/>
        <a:lstStyle/>
        <a:p>
          <a:endParaRPr lang="ru-RU"/>
        </a:p>
      </dgm:t>
    </dgm:pt>
    <dgm:pt modelId="{29EFF88E-A602-4581-9B44-9BF411BFB178}">
      <dgm:prSet/>
      <dgm:spPr/>
      <dgm:t>
        <a:bodyPr/>
        <a:lstStyle/>
        <a:p>
          <a:r>
            <a:rPr lang="uk-UA" dirty="0" smtClean="0"/>
            <a:t>Розвиток і соціалізація особистості </a:t>
          </a:r>
          <a:endParaRPr lang="ru-RU" dirty="0"/>
        </a:p>
      </dgm:t>
    </dgm:pt>
    <dgm:pt modelId="{8423ADBD-77C2-421E-954A-915A47A01FFF}" type="parTrans" cxnId="{481CE226-8B42-4EE3-982D-62B45299C1AA}">
      <dgm:prSet/>
      <dgm:spPr/>
      <dgm:t>
        <a:bodyPr/>
        <a:lstStyle/>
        <a:p>
          <a:endParaRPr lang="ru-RU"/>
        </a:p>
      </dgm:t>
    </dgm:pt>
    <dgm:pt modelId="{3D464B66-F3B4-4815-8BA2-7BB84ECF97E7}" type="sibTrans" cxnId="{481CE226-8B42-4EE3-982D-62B45299C1AA}">
      <dgm:prSet/>
      <dgm:spPr/>
      <dgm:t>
        <a:bodyPr/>
        <a:lstStyle/>
        <a:p>
          <a:endParaRPr lang="ru-RU"/>
        </a:p>
      </dgm:t>
    </dgm:pt>
    <dgm:pt modelId="{C912BC9B-851E-444A-8F39-D16985E5CBB4}">
      <dgm:prSet/>
      <dgm:spPr/>
      <dgm:t>
        <a:bodyPr/>
        <a:lstStyle/>
        <a:p>
          <a:r>
            <a:rPr lang="uk-UA" dirty="0" smtClean="0"/>
            <a:t>Основи наукових досліджень у педагогіці</a:t>
          </a:r>
          <a:endParaRPr lang="ru-RU" dirty="0"/>
        </a:p>
      </dgm:t>
    </dgm:pt>
    <dgm:pt modelId="{2E5539DE-F9BB-4FCA-8BD2-76329A0A1B06}" type="parTrans" cxnId="{98472A5C-C2EA-4E04-A177-DBCDF0E1732C}">
      <dgm:prSet/>
      <dgm:spPr/>
      <dgm:t>
        <a:bodyPr/>
        <a:lstStyle/>
        <a:p>
          <a:endParaRPr lang="ru-RU"/>
        </a:p>
      </dgm:t>
    </dgm:pt>
    <dgm:pt modelId="{63B26E24-1181-42EB-91C2-D58D9EC793DF}" type="sibTrans" cxnId="{98472A5C-C2EA-4E04-A177-DBCDF0E1732C}">
      <dgm:prSet/>
      <dgm:spPr/>
      <dgm:t>
        <a:bodyPr/>
        <a:lstStyle/>
        <a:p>
          <a:endParaRPr lang="ru-RU"/>
        </a:p>
      </dgm:t>
    </dgm:pt>
    <dgm:pt modelId="{7B774A15-16A1-473B-A8EB-B46E4090B62D}">
      <dgm:prSet/>
      <dgm:spPr/>
      <dgm:t>
        <a:bodyPr/>
        <a:lstStyle/>
        <a:p>
          <a:r>
            <a:rPr lang="uk-UA" dirty="0" smtClean="0"/>
            <a:t>Форми організації навчання. Урок у сучасній школі.</a:t>
          </a:r>
          <a:endParaRPr lang="ru-RU" dirty="0"/>
        </a:p>
      </dgm:t>
    </dgm:pt>
    <dgm:pt modelId="{210436FA-9F44-4B94-8178-93ECEC24DAEC}" type="parTrans" cxnId="{CAB85F5B-7C1E-40F9-B3FE-3A70E134E3E7}">
      <dgm:prSet/>
      <dgm:spPr/>
      <dgm:t>
        <a:bodyPr/>
        <a:lstStyle/>
        <a:p>
          <a:endParaRPr lang="ru-RU"/>
        </a:p>
      </dgm:t>
    </dgm:pt>
    <dgm:pt modelId="{6F9A9C62-0AE4-41EF-B488-B5BE9EBC76E1}" type="sibTrans" cxnId="{CAB85F5B-7C1E-40F9-B3FE-3A70E134E3E7}">
      <dgm:prSet/>
      <dgm:spPr/>
      <dgm:t>
        <a:bodyPr/>
        <a:lstStyle/>
        <a:p>
          <a:endParaRPr lang="ru-RU"/>
        </a:p>
      </dgm:t>
    </dgm:pt>
    <dgm:pt modelId="{42C590FA-E0A5-48EC-B12E-A6A27846F7D6}">
      <dgm:prSet/>
      <dgm:spPr/>
      <dgm:t>
        <a:bodyPr/>
        <a:lstStyle/>
        <a:p>
          <a:r>
            <a:rPr lang="uk-UA" dirty="0" smtClean="0"/>
            <a:t>Основи педагогічного контролю у закладі середньої освіти. Оцінювання учнів як напрям інституційного аудиту.</a:t>
          </a:r>
          <a:endParaRPr lang="ru-RU" dirty="0"/>
        </a:p>
      </dgm:t>
    </dgm:pt>
    <dgm:pt modelId="{FC7D4056-0C13-42DA-B2CF-BC97524D3AB9}" type="parTrans" cxnId="{64DC8580-F461-40BD-9325-6829B7D8BEC7}">
      <dgm:prSet/>
      <dgm:spPr/>
      <dgm:t>
        <a:bodyPr/>
        <a:lstStyle/>
        <a:p>
          <a:endParaRPr lang="ru-RU"/>
        </a:p>
      </dgm:t>
    </dgm:pt>
    <dgm:pt modelId="{AD475B60-7D3B-4052-A7ED-B74BFCE1D3D1}" type="sibTrans" cxnId="{64DC8580-F461-40BD-9325-6829B7D8BEC7}">
      <dgm:prSet/>
      <dgm:spPr/>
      <dgm:t>
        <a:bodyPr/>
        <a:lstStyle/>
        <a:p>
          <a:endParaRPr lang="ru-RU"/>
        </a:p>
      </dgm:t>
    </dgm:pt>
    <dgm:pt modelId="{70C843F4-A754-4054-8431-801C2329FA58}">
      <dgm:prSet/>
      <dgm:spPr/>
      <dgm:t>
        <a:bodyPr/>
        <a:lstStyle/>
        <a:p>
          <a:r>
            <a:rPr lang="uk-UA" dirty="0" smtClean="0"/>
            <a:t>Виховання як цілеспрямована система формування особистості. Структура і зміст процесу виховання</a:t>
          </a:r>
          <a:endParaRPr lang="ru-RU" dirty="0"/>
        </a:p>
      </dgm:t>
    </dgm:pt>
    <dgm:pt modelId="{6FFDA3C6-72D0-4E49-9333-4334C05E5038}" type="parTrans" cxnId="{FAB971FA-AB6E-4524-97BF-D907228A9F93}">
      <dgm:prSet/>
      <dgm:spPr/>
      <dgm:t>
        <a:bodyPr/>
        <a:lstStyle/>
        <a:p>
          <a:endParaRPr lang="ru-RU"/>
        </a:p>
      </dgm:t>
    </dgm:pt>
    <dgm:pt modelId="{08CC4442-4934-4050-B535-10D2B02B3C35}" type="sibTrans" cxnId="{FAB971FA-AB6E-4524-97BF-D907228A9F93}">
      <dgm:prSet/>
      <dgm:spPr/>
      <dgm:t>
        <a:bodyPr/>
        <a:lstStyle/>
        <a:p>
          <a:endParaRPr lang="ru-RU"/>
        </a:p>
      </dgm:t>
    </dgm:pt>
    <dgm:pt modelId="{F250FBF5-B98B-4E08-A782-77275358FAF6}">
      <dgm:prSet/>
      <dgm:spPr/>
      <dgm:t>
        <a:bodyPr/>
        <a:lstStyle/>
        <a:p>
          <a:r>
            <a:rPr lang="uk-UA" dirty="0" smtClean="0"/>
            <a:t>Методи і форми виховної роботи. Позакласна і позашкільна виховна робота</a:t>
          </a:r>
          <a:endParaRPr lang="ru-RU" dirty="0"/>
        </a:p>
      </dgm:t>
    </dgm:pt>
    <dgm:pt modelId="{ECAB3385-B118-47E6-AFB1-E7060B6B9772}" type="parTrans" cxnId="{F2D79F4A-7E60-4CE5-BD3E-86F06FAAD035}">
      <dgm:prSet/>
      <dgm:spPr/>
      <dgm:t>
        <a:bodyPr/>
        <a:lstStyle/>
        <a:p>
          <a:endParaRPr lang="ru-RU"/>
        </a:p>
      </dgm:t>
    </dgm:pt>
    <dgm:pt modelId="{09C38A22-5670-4419-982A-BCABE653F223}" type="sibTrans" cxnId="{F2D79F4A-7E60-4CE5-BD3E-86F06FAAD035}">
      <dgm:prSet/>
      <dgm:spPr/>
      <dgm:t>
        <a:bodyPr/>
        <a:lstStyle/>
        <a:p>
          <a:endParaRPr lang="ru-RU"/>
        </a:p>
      </dgm:t>
    </dgm:pt>
    <dgm:pt modelId="{08F194D6-1E70-4CD1-BC1B-0614063C0994}">
      <dgm:prSet/>
      <dgm:spPr/>
      <dgm:t>
        <a:bodyPr/>
        <a:lstStyle/>
        <a:p>
          <a:r>
            <a:rPr lang="uk-UA" dirty="0" smtClean="0"/>
            <a:t>Методи і засоби навчання. Види навчання </a:t>
          </a:r>
          <a:endParaRPr lang="ru-RU" dirty="0"/>
        </a:p>
      </dgm:t>
    </dgm:pt>
    <dgm:pt modelId="{5999C91D-1619-40A0-8E6D-12F5817B757D}" type="sibTrans" cxnId="{B421F0F6-68C3-4F96-826C-D0E0519F46CE}">
      <dgm:prSet/>
      <dgm:spPr/>
      <dgm:t>
        <a:bodyPr/>
        <a:lstStyle/>
        <a:p>
          <a:endParaRPr lang="ru-RU"/>
        </a:p>
      </dgm:t>
    </dgm:pt>
    <dgm:pt modelId="{B2B67C15-DFAD-4548-8BEF-839F3673B936}" type="parTrans" cxnId="{B421F0F6-68C3-4F96-826C-D0E0519F46CE}">
      <dgm:prSet/>
      <dgm:spPr/>
      <dgm:t>
        <a:bodyPr/>
        <a:lstStyle/>
        <a:p>
          <a:endParaRPr lang="ru-RU"/>
        </a:p>
      </dgm:t>
    </dgm:pt>
    <dgm:pt modelId="{817BB3D8-FFBD-4A9E-AF6E-C7AC52BD9D84}">
      <dgm:prSet/>
      <dgm:spPr/>
      <dgm:t>
        <a:bodyPr/>
        <a:lstStyle/>
        <a:p>
          <a:r>
            <a:rPr lang="uk-UA" dirty="0" smtClean="0"/>
            <a:t>Майстерність педагогічного спілкування. Розв’язання педагогічних ситуацій, задач і конфліктів</a:t>
          </a:r>
          <a:endParaRPr lang="ru-RU" dirty="0"/>
        </a:p>
      </dgm:t>
    </dgm:pt>
    <dgm:pt modelId="{AF68E0F6-8539-4597-B52E-691CBA3E80FC}" type="parTrans" cxnId="{DBA33EDD-04CB-441F-81F6-A76533515D9B}">
      <dgm:prSet/>
      <dgm:spPr/>
      <dgm:t>
        <a:bodyPr/>
        <a:lstStyle/>
        <a:p>
          <a:endParaRPr lang="ru-RU"/>
        </a:p>
      </dgm:t>
    </dgm:pt>
    <dgm:pt modelId="{FCC45597-3FF9-4E3F-8D0D-9C627F0232A3}" type="sibTrans" cxnId="{DBA33EDD-04CB-441F-81F6-A76533515D9B}">
      <dgm:prSet/>
      <dgm:spPr/>
      <dgm:t>
        <a:bodyPr/>
        <a:lstStyle/>
        <a:p>
          <a:endParaRPr lang="ru-RU"/>
        </a:p>
      </dgm:t>
    </dgm:pt>
    <dgm:pt modelId="{DE955B98-8A9B-459D-8EE2-17B171965B7D}">
      <dgm:prSet/>
      <dgm:spPr/>
      <dgm:t>
        <a:bodyPr/>
        <a:lstStyle/>
        <a:p>
          <a:r>
            <a:rPr lang="uk-UA" dirty="0" smtClean="0"/>
            <a:t>Педагогічна техніка як форма організації поведінки вчителя</a:t>
          </a:r>
          <a:endParaRPr lang="ru-RU" dirty="0"/>
        </a:p>
      </dgm:t>
    </dgm:pt>
    <dgm:pt modelId="{145D76B3-151F-46B3-BCFD-CD32C80E34ED}" type="parTrans" cxnId="{09C51BB7-6BF4-4431-8DC6-689CE8479ACD}">
      <dgm:prSet/>
      <dgm:spPr/>
      <dgm:t>
        <a:bodyPr/>
        <a:lstStyle/>
        <a:p>
          <a:endParaRPr lang="ru-RU"/>
        </a:p>
      </dgm:t>
    </dgm:pt>
    <dgm:pt modelId="{5D058AB2-0D71-4813-8CE5-075539C94984}" type="sibTrans" cxnId="{09C51BB7-6BF4-4431-8DC6-689CE8479ACD}">
      <dgm:prSet/>
      <dgm:spPr/>
      <dgm:t>
        <a:bodyPr/>
        <a:lstStyle/>
        <a:p>
          <a:endParaRPr lang="ru-RU"/>
        </a:p>
      </dgm:t>
    </dgm:pt>
    <dgm:pt modelId="{913F1454-25E5-41FD-9041-92FD35B662BE}">
      <dgm:prSet/>
      <dgm:spPr/>
      <dgm:t>
        <a:bodyPr/>
        <a:lstStyle/>
        <a:p>
          <a:r>
            <a:rPr lang="uk-UA" b="0" dirty="0" smtClean="0"/>
            <a:t>Роль методичної роботи в підвищенні рівня професійної підготовки вчителя</a:t>
          </a:r>
          <a:endParaRPr lang="ru-RU" dirty="0"/>
        </a:p>
      </dgm:t>
    </dgm:pt>
    <dgm:pt modelId="{3341E43C-DDFD-4B62-BE29-D93727C5BC56}" type="parTrans" cxnId="{EDEAE353-E7E7-4183-9DEC-C3192923866D}">
      <dgm:prSet/>
      <dgm:spPr/>
      <dgm:t>
        <a:bodyPr/>
        <a:lstStyle/>
        <a:p>
          <a:endParaRPr lang="ru-RU"/>
        </a:p>
      </dgm:t>
    </dgm:pt>
    <dgm:pt modelId="{52C1946F-29FD-49F2-B50A-F8CF367B3470}" type="sibTrans" cxnId="{EDEAE353-E7E7-4183-9DEC-C3192923866D}">
      <dgm:prSet/>
      <dgm:spPr/>
      <dgm:t>
        <a:bodyPr/>
        <a:lstStyle/>
        <a:p>
          <a:endParaRPr lang="ru-RU"/>
        </a:p>
      </dgm:t>
    </dgm:pt>
    <dgm:pt modelId="{B37C2752-0737-42F4-9CB2-D0873761451B}">
      <dgm:prSet/>
      <dgm:spPr/>
      <dgm:t>
        <a:bodyPr/>
        <a:lstStyle/>
        <a:p>
          <a:r>
            <a:rPr lang="uk-UA" dirty="0" smtClean="0"/>
            <a:t>Наукові засади управління освітою. Інструменти забезпечення якості освіти в Новій українській школі</a:t>
          </a:r>
          <a:endParaRPr lang="ru-RU" dirty="0"/>
        </a:p>
      </dgm:t>
    </dgm:pt>
    <dgm:pt modelId="{C0CC5DC0-6CC5-467D-BD4D-C9A9B35BD399}" type="parTrans" cxnId="{C73AA11F-BF88-4A26-9386-3288890D053F}">
      <dgm:prSet/>
      <dgm:spPr/>
      <dgm:t>
        <a:bodyPr/>
        <a:lstStyle/>
        <a:p>
          <a:endParaRPr lang="ru-RU"/>
        </a:p>
      </dgm:t>
    </dgm:pt>
    <dgm:pt modelId="{D7774775-F511-41FA-8AF1-CFE7D03B3C80}" type="sibTrans" cxnId="{C73AA11F-BF88-4A26-9386-3288890D053F}">
      <dgm:prSet/>
      <dgm:spPr/>
      <dgm:t>
        <a:bodyPr/>
        <a:lstStyle/>
        <a:p>
          <a:endParaRPr lang="ru-RU"/>
        </a:p>
      </dgm:t>
    </dgm:pt>
    <dgm:pt modelId="{232DEEAA-FF0F-475C-B814-13DD7451E532}" type="pres">
      <dgm:prSet presAssocID="{376FD20B-9AAC-47DF-9558-87BB844796E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197D6EF-EFD3-4C8D-B1CD-D410083E2E3C}" type="pres">
      <dgm:prSet presAssocID="{3DADD176-B9C7-47A3-806D-BC8394BB7A89}" presName="parentLin" presStyleCnt="0"/>
      <dgm:spPr/>
      <dgm:t>
        <a:bodyPr/>
        <a:lstStyle/>
        <a:p>
          <a:endParaRPr lang="ru-RU"/>
        </a:p>
      </dgm:t>
    </dgm:pt>
    <dgm:pt modelId="{1BD028BB-4A6D-4B56-82EC-F653ADBE7885}" type="pres">
      <dgm:prSet presAssocID="{3DADD176-B9C7-47A3-806D-BC8394BB7A89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AFEA49DA-0454-4441-AF44-096C3624B4B3}" type="pres">
      <dgm:prSet presAssocID="{3DADD176-B9C7-47A3-806D-BC8394BB7A8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E87295-FE1A-41B0-8750-2E67ECC33EAD}" type="pres">
      <dgm:prSet presAssocID="{3DADD176-B9C7-47A3-806D-BC8394BB7A89}" presName="negativeSpace" presStyleCnt="0"/>
      <dgm:spPr/>
      <dgm:t>
        <a:bodyPr/>
        <a:lstStyle/>
        <a:p>
          <a:endParaRPr lang="ru-RU"/>
        </a:p>
      </dgm:t>
    </dgm:pt>
    <dgm:pt modelId="{AD9AB93F-6D70-42BD-9227-C16D8FA9CACD}" type="pres">
      <dgm:prSet presAssocID="{3DADD176-B9C7-47A3-806D-BC8394BB7A89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563B21-A9CC-45A9-A43D-751F05337304}" type="pres">
      <dgm:prSet presAssocID="{F50814BC-7FE0-4BA4-85EA-171147D9F938}" presName="spaceBetweenRectangles" presStyleCnt="0"/>
      <dgm:spPr/>
      <dgm:t>
        <a:bodyPr/>
        <a:lstStyle/>
        <a:p>
          <a:endParaRPr lang="ru-RU"/>
        </a:p>
      </dgm:t>
    </dgm:pt>
    <dgm:pt modelId="{65B20093-2210-46EB-8602-3A5E11AC0897}" type="pres">
      <dgm:prSet presAssocID="{2AA46B21-565E-4955-978C-77E5DE97F028}" presName="parentLin" presStyleCnt="0"/>
      <dgm:spPr/>
      <dgm:t>
        <a:bodyPr/>
        <a:lstStyle/>
        <a:p>
          <a:endParaRPr lang="ru-RU"/>
        </a:p>
      </dgm:t>
    </dgm:pt>
    <dgm:pt modelId="{7F2CF499-600F-48E8-B50D-876CA314CE54}" type="pres">
      <dgm:prSet presAssocID="{2AA46B21-565E-4955-978C-77E5DE97F028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05A654FF-BAD4-4CA5-AF54-09DBD645DF9C}" type="pres">
      <dgm:prSet presAssocID="{2AA46B21-565E-4955-978C-77E5DE97F02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4D5EA5-8520-40CD-86EB-8BEB53B7E2F4}" type="pres">
      <dgm:prSet presAssocID="{2AA46B21-565E-4955-978C-77E5DE97F028}" presName="negativeSpace" presStyleCnt="0"/>
      <dgm:spPr/>
      <dgm:t>
        <a:bodyPr/>
        <a:lstStyle/>
        <a:p>
          <a:endParaRPr lang="ru-RU"/>
        </a:p>
      </dgm:t>
    </dgm:pt>
    <dgm:pt modelId="{26BD11CF-1848-4411-9457-4203C7D7BCD9}" type="pres">
      <dgm:prSet presAssocID="{2AA46B21-565E-4955-978C-77E5DE97F028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18D7DD-E7B4-4869-9884-F5FA08BAF1E5}" type="pres">
      <dgm:prSet presAssocID="{4E45D721-78B3-4E43-ACEE-784CC62F7766}" presName="spaceBetweenRectangles" presStyleCnt="0"/>
      <dgm:spPr/>
      <dgm:t>
        <a:bodyPr/>
        <a:lstStyle/>
        <a:p>
          <a:endParaRPr lang="ru-RU"/>
        </a:p>
      </dgm:t>
    </dgm:pt>
    <dgm:pt modelId="{2F92B759-FC2E-4DDB-9BFB-5CF3EC6E3913}" type="pres">
      <dgm:prSet presAssocID="{50BEF944-D12C-464B-922D-FF410A14B46F}" presName="parentLin" presStyleCnt="0"/>
      <dgm:spPr/>
      <dgm:t>
        <a:bodyPr/>
        <a:lstStyle/>
        <a:p>
          <a:endParaRPr lang="ru-RU"/>
        </a:p>
      </dgm:t>
    </dgm:pt>
    <dgm:pt modelId="{05517BFD-6AC2-4578-BC9B-A454B2D63452}" type="pres">
      <dgm:prSet presAssocID="{50BEF944-D12C-464B-922D-FF410A14B46F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2EF1C1E9-3868-4864-88AD-44139A19FA5B}" type="pres">
      <dgm:prSet presAssocID="{50BEF944-D12C-464B-922D-FF410A14B46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8E026A-1B42-4B1A-983A-E17624285FB2}" type="pres">
      <dgm:prSet presAssocID="{50BEF944-D12C-464B-922D-FF410A14B46F}" presName="negativeSpace" presStyleCnt="0"/>
      <dgm:spPr/>
      <dgm:t>
        <a:bodyPr/>
        <a:lstStyle/>
        <a:p>
          <a:endParaRPr lang="ru-RU"/>
        </a:p>
      </dgm:t>
    </dgm:pt>
    <dgm:pt modelId="{285EC8F8-47D7-4DD3-B218-31015419A4BF}" type="pres">
      <dgm:prSet presAssocID="{50BEF944-D12C-464B-922D-FF410A14B46F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AB85F5B-7C1E-40F9-B3FE-3A70E134E3E7}" srcId="{2AA46B21-565E-4955-978C-77E5DE97F028}" destId="{7B774A15-16A1-473B-A8EB-B46E4090B62D}" srcOrd="2" destOrd="0" parTransId="{210436FA-9F44-4B94-8178-93ECEC24DAEC}" sibTransId="{6F9A9C62-0AE4-41EF-B488-B5BE9EBC76E1}"/>
    <dgm:cxn modelId="{B421F0F6-68C3-4F96-826C-D0E0519F46CE}" srcId="{2AA46B21-565E-4955-978C-77E5DE97F028}" destId="{08F194D6-1E70-4CD1-BC1B-0614063C0994}" srcOrd="1" destOrd="0" parTransId="{B2B67C15-DFAD-4548-8BEF-839F3673B936}" sibTransId="{5999C91D-1619-40A0-8E6D-12F5817B757D}"/>
    <dgm:cxn modelId="{FAB971FA-AB6E-4524-97BF-D907228A9F93}" srcId="{2AA46B21-565E-4955-978C-77E5DE97F028}" destId="{70C843F4-A754-4054-8431-801C2329FA58}" srcOrd="4" destOrd="0" parTransId="{6FFDA3C6-72D0-4E49-9333-4334C05E5038}" sibTransId="{08CC4442-4934-4050-B535-10D2B02B3C35}"/>
    <dgm:cxn modelId="{6C58A9B8-0223-40CD-96F8-AC01E242C383}" type="presOf" srcId="{29EFF88E-A602-4581-9B44-9BF411BFB178}" destId="{AD9AB93F-6D70-42BD-9227-C16D8FA9CACD}" srcOrd="0" destOrd="2" presId="urn:microsoft.com/office/officeart/2005/8/layout/list1"/>
    <dgm:cxn modelId="{34DE2CC0-FA09-4465-93B3-888C406940AA}" srcId="{50BEF944-D12C-464B-922D-FF410A14B46F}" destId="{2B870F12-6782-48D3-BC2D-6647E05C5764}" srcOrd="0" destOrd="0" parTransId="{594BA95E-4C21-49E7-B4E5-1718FCEAF36F}" sibTransId="{8DB2E438-BE5B-4294-8FB7-385F447B77DF}"/>
    <dgm:cxn modelId="{64DC8580-F461-40BD-9325-6829B7D8BEC7}" srcId="{2AA46B21-565E-4955-978C-77E5DE97F028}" destId="{42C590FA-E0A5-48EC-B12E-A6A27846F7D6}" srcOrd="3" destOrd="0" parTransId="{FC7D4056-0C13-42DA-B2CF-BC97524D3AB9}" sibTransId="{AD475B60-7D3B-4052-A7ED-B74BFCE1D3D1}"/>
    <dgm:cxn modelId="{BDBA3067-E72C-4345-AE0F-5D104242BAEB}" type="presOf" srcId="{2B870F12-6782-48D3-BC2D-6647E05C5764}" destId="{285EC8F8-47D7-4DD3-B218-31015419A4BF}" srcOrd="0" destOrd="0" presId="urn:microsoft.com/office/officeart/2005/8/layout/list1"/>
    <dgm:cxn modelId="{09C51BB7-6BF4-4431-8DC6-689CE8479ACD}" srcId="{50BEF944-D12C-464B-922D-FF410A14B46F}" destId="{DE955B98-8A9B-459D-8EE2-17B171965B7D}" srcOrd="2" destOrd="0" parTransId="{145D76B3-151F-46B3-BCFD-CD32C80E34ED}" sibTransId="{5D058AB2-0D71-4813-8CE5-075539C94984}"/>
    <dgm:cxn modelId="{A2981607-3D4B-4BB8-9095-73B1FE33AC6A}" type="presOf" srcId="{2AA46B21-565E-4955-978C-77E5DE97F028}" destId="{7F2CF499-600F-48E8-B50D-876CA314CE54}" srcOrd="0" destOrd="0" presId="urn:microsoft.com/office/officeart/2005/8/layout/list1"/>
    <dgm:cxn modelId="{FDFE8D89-8C73-4DAB-B12B-E14785830692}" type="presOf" srcId="{B37C2752-0737-42F4-9CB2-D0873761451B}" destId="{285EC8F8-47D7-4DD3-B218-31015419A4BF}" srcOrd="0" destOrd="4" presId="urn:microsoft.com/office/officeart/2005/8/layout/list1"/>
    <dgm:cxn modelId="{724A3E74-1056-49FE-A64C-57AC57186F47}" type="presOf" srcId="{900237BA-88E7-4B8E-90E8-5F8973E52530}" destId="{26BD11CF-1848-4411-9457-4203C7D7BCD9}" srcOrd="0" destOrd="0" presId="urn:microsoft.com/office/officeart/2005/8/layout/list1"/>
    <dgm:cxn modelId="{98472A5C-C2EA-4E04-A177-DBCDF0E1732C}" srcId="{3DADD176-B9C7-47A3-806D-BC8394BB7A89}" destId="{C912BC9B-851E-444A-8F39-D16985E5CBB4}" srcOrd="3" destOrd="0" parTransId="{2E5539DE-F9BB-4FCA-8BD2-76329A0A1B06}" sibTransId="{63B26E24-1181-42EB-91C2-D58D9EC793DF}"/>
    <dgm:cxn modelId="{F2D79F4A-7E60-4CE5-BD3E-86F06FAAD035}" srcId="{2AA46B21-565E-4955-978C-77E5DE97F028}" destId="{F250FBF5-B98B-4E08-A782-77275358FAF6}" srcOrd="5" destOrd="0" parTransId="{ECAB3385-B118-47E6-AFB1-E7060B6B9772}" sibTransId="{09C38A22-5670-4419-982A-BCABE653F223}"/>
    <dgm:cxn modelId="{A662A945-3403-4D70-8291-BF22F8F99112}" type="presOf" srcId="{C912BC9B-851E-444A-8F39-D16985E5CBB4}" destId="{AD9AB93F-6D70-42BD-9227-C16D8FA9CACD}" srcOrd="0" destOrd="3" presId="urn:microsoft.com/office/officeart/2005/8/layout/list1"/>
    <dgm:cxn modelId="{C73AA11F-BF88-4A26-9386-3288890D053F}" srcId="{50BEF944-D12C-464B-922D-FF410A14B46F}" destId="{B37C2752-0737-42F4-9CB2-D0873761451B}" srcOrd="4" destOrd="0" parTransId="{C0CC5DC0-6CC5-467D-BD4D-C9A9B35BD399}" sibTransId="{D7774775-F511-41FA-8AF1-CFE7D03B3C80}"/>
    <dgm:cxn modelId="{998EF9CE-F47F-4E8B-9517-8D9EADDCAD99}" type="presOf" srcId="{50BEF944-D12C-464B-922D-FF410A14B46F}" destId="{05517BFD-6AC2-4578-BC9B-A454B2D63452}" srcOrd="0" destOrd="0" presId="urn:microsoft.com/office/officeart/2005/8/layout/list1"/>
    <dgm:cxn modelId="{EDEAE353-E7E7-4183-9DEC-C3192923866D}" srcId="{50BEF944-D12C-464B-922D-FF410A14B46F}" destId="{913F1454-25E5-41FD-9041-92FD35B662BE}" srcOrd="3" destOrd="0" parTransId="{3341E43C-DDFD-4B62-BE29-D93727C5BC56}" sibTransId="{52C1946F-29FD-49F2-B50A-F8CF367B3470}"/>
    <dgm:cxn modelId="{1E9E61D6-36F8-4C41-B0FA-331F1DACD748}" type="presOf" srcId="{70C843F4-A754-4054-8431-801C2329FA58}" destId="{26BD11CF-1848-4411-9457-4203C7D7BCD9}" srcOrd="0" destOrd="4" presId="urn:microsoft.com/office/officeart/2005/8/layout/list1"/>
    <dgm:cxn modelId="{AE2680C1-0575-4CBF-BE10-85105008F156}" type="presOf" srcId="{376FD20B-9AAC-47DF-9558-87BB844796EE}" destId="{232DEEAA-FF0F-475C-B814-13DD7451E532}" srcOrd="0" destOrd="0" presId="urn:microsoft.com/office/officeart/2005/8/layout/list1"/>
    <dgm:cxn modelId="{8594D801-BE0D-4040-BEDC-F102836295FB}" type="presOf" srcId="{3DADD176-B9C7-47A3-806D-BC8394BB7A89}" destId="{1BD028BB-4A6D-4B56-82EC-F653ADBE7885}" srcOrd="0" destOrd="0" presId="urn:microsoft.com/office/officeart/2005/8/layout/list1"/>
    <dgm:cxn modelId="{7DFCEEFB-75D2-4CF6-BF8C-A5FF5EEBF129}" srcId="{376FD20B-9AAC-47DF-9558-87BB844796EE}" destId="{3DADD176-B9C7-47A3-806D-BC8394BB7A89}" srcOrd="0" destOrd="0" parTransId="{55076EC3-37AF-4C49-B339-B95BEB5B496A}" sibTransId="{F50814BC-7FE0-4BA4-85EA-171147D9F938}"/>
    <dgm:cxn modelId="{9726B450-E4CE-4FF9-85E5-9C11CDD4DABD}" srcId="{2AA46B21-565E-4955-978C-77E5DE97F028}" destId="{900237BA-88E7-4B8E-90E8-5F8973E52530}" srcOrd="0" destOrd="0" parTransId="{92868886-4F45-45EA-98DC-B0158697A76C}" sibTransId="{7DDD6BF8-E532-492A-858E-AF693A5D5EAA}"/>
    <dgm:cxn modelId="{B1C74416-6EB9-4BE9-9548-434C3E8BD645}" type="presOf" srcId="{50BEF944-D12C-464B-922D-FF410A14B46F}" destId="{2EF1C1E9-3868-4864-88AD-44139A19FA5B}" srcOrd="1" destOrd="0" presId="urn:microsoft.com/office/officeart/2005/8/layout/list1"/>
    <dgm:cxn modelId="{F9436FED-60F4-4B3A-8344-4352EC504F7E}" type="presOf" srcId="{42C590FA-E0A5-48EC-B12E-A6A27846F7D6}" destId="{26BD11CF-1848-4411-9457-4203C7D7BCD9}" srcOrd="0" destOrd="3" presId="urn:microsoft.com/office/officeart/2005/8/layout/list1"/>
    <dgm:cxn modelId="{43B42413-D11C-4A23-AC7E-CA87704439E6}" type="presOf" srcId="{913F1454-25E5-41FD-9041-92FD35B662BE}" destId="{285EC8F8-47D7-4DD3-B218-31015419A4BF}" srcOrd="0" destOrd="3" presId="urn:microsoft.com/office/officeart/2005/8/layout/list1"/>
    <dgm:cxn modelId="{DD41A74B-73B3-4090-86D6-CB1DB55E103C}" type="presOf" srcId="{DE955B98-8A9B-459D-8EE2-17B171965B7D}" destId="{285EC8F8-47D7-4DD3-B218-31015419A4BF}" srcOrd="0" destOrd="2" presId="urn:microsoft.com/office/officeart/2005/8/layout/list1"/>
    <dgm:cxn modelId="{706D0298-4738-4E19-8332-68CB73420415}" srcId="{3DADD176-B9C7-47A3-806D-BC8394BB7A89}" destId="{6B788023-6185-498E-872D-C7A1EE984612}" srcOrd="1" destOrd="0" parTransId="{E4D1F45B-42B4-4D22-823B-2A89DA51C495}" sibTransId="{B625EEC1-C7FB-46F5-B485-35593756A111}"/>
    <dgm:cxn modelId="{B3D45C3F-84AB-4E16-9FF8-3B3C8E42D13F}" type="presOf" srcId="{3DADD176-B9C7-47A3-806D-BC8394BB7A89}" destId="{AFEA49DA-0454-4441-AF44-096C3624B4B3}" srcOrd="1" destOrd="0" presId="urn:microsoft.com/office/officeart/2005/8/layout/list1"/>
    <dgm:cxn modelId="{6F032800-FC6F-4C83-922E-6B3403680C28}" srcId="{376FD20B-9AAC-47DF-9558-87BB844796EE}" destId="{50BEF944-D12C-464B-922D-FF410A14B46F}" srcOrd="2" destOrd="0" parTransId="{95473046-1CE9-4E6C-ADEC-1AFA069556C5}" sibTransId="{0F082169-819C-46AE-8A90-9881C1E129FF}"/>
    <dgm:cxn modelId="{DBA33EDD-04CB-441F-81F6-A76533515D9B}" srcId="{50BEF944-D12C-464B-922D-FF410A14B46F}" destId="{817BB3D8-FFBD-4A9E-AF6E-C7AC52BD9D84}" srcOrd="1" destOrd="0" parTransId="{AF68E0F6-8539-4597-B52E-691CBA3E80FC}" sibTransId="{FCC45597-3FF9-4E3F-8D0D-9C627F0232A3}"/>
    <dgm:cxn modelId="{C086A4E1-2156-46B8-958C-10B7A767B86A}" srcId="{376FD20B-9AAC-47DF-9558-87BB844796EE}" destId="{2AA46B21-565E-4955-978C-77E5DE97F028}" srcOrd="1" destOrd="0" parTransId="{796EAE07-CDBF-4B0E-A6D5-08C05D1E9120}" sibTransId="{4E45D721-78B3-4E43-ACEE-784CC62F7766}"/>
    <dgm:cxn modelId="{481CE226-8B42-4EE3-982D-62B45299C1AA}" srcId="{3DADD176-B9C7-47A3-806D-BC8394BB7A89}" destId="{29EFF88E-A602-4581-9B44-9BF411BFB178}" srcOrd="2" destOrd="0" parTransId="{8423ADBD-77C2-421E-954A-915A47A01FFF}" sibTransId="{3D464B66-F3B4-4815-8BA2-7BB84ECF97E7}"/>
    <dgm:cxn modelId="{2A0E09AC-23B9-4E76-92FA-0E33BECE9B6A}" srcId="{3DADD176-B9C7-47A3-806D-BC8394BB7A89}" destId="{37D76EC8-56AD-4450-9F81-EF84FAE510AC}" srcOrd="0" destOrd="0" parTransId="{C073EC51-DBF9-40C7-962E-42C8ED25291F}" sibTransId="{854972A6-07D8-4784-835F-884A7B896CD6}"/>
    <dgm:cxn modelId="{B4850774-D207-45B7-B877-D98631D4ECA5}" type="presOf" srcId="{F250FBF5-B98B-4E08-A782-77275358FAF6}" destId="{26BD11CF-1848-4411-9457-4203C7D7BCD9}" srcOrd="0" destOrd="5" presId="urn:microsoft.com/office/officeart/2005/8/layout/list1"/>
    <dgm:cxn modelId="{A227DF65-100D-4DF9-89DE-006216019DDB}" type="presOf" srcId="{6B788023-6185-498E-872D-C7A1EE984612}" destId="{AD9AB93F-6D70-42BD-9227-C16D8FA9CACD}" srcOrd="0" destOrd="1" presId="urn:microsoft.com/office/officeart/2005/8/layout/list1"/>
    <dgm:cxn modelId="{4D0CB045-CAB6-49DA-A495-DD490FA6DA4E}" type="presOf" srcId="{08F194D6-1E70-4CD1-BC1B-0614063C0994}" destId="{26BD11CF-1848-4411-9457-4203C7D7BCD9}" srcOrd="0" destOrd="1" presId="urn:microsoft.com/office/officeart/2005/8/layout/list1"/>
    <dgm:cxn modelId="{6371F789-025F-420C-8177-72FC3F56C332}" type="presOf" srcId="{7B774A15-16A1-473B-A8EB-B46E4090B62D}" destId="{26BD11CF-1848-4411-9457-4203C7D7BCD9}" srcOrd="0" destOrd="2" presId="urn:microsoft.com/office/officeart/2005/8/layout/list1"/>
    <dgm:cxn modelId="{A26194B1-B85E-45AC-B109-6F02A0477EBA}" type="presOf" srcId="{2AA46B21-565E-4955-978C-77E5DE97F028}" destId="{05A654FF-BAD4-4CA5-AF54-09DBD645DF9C}" srcOrd="1" destOrd="0" presId="urn:microsoft.com/office/officeart/2005/8/layout/list1"/>
    <dgm:cxn modelId="{6ED199E2-EEF1-459C-AFDA-682E20C9B894}" type="presOf" srcId="{817BB3D8-FFBD-4A9E-AF6E-C7AC52BD9D84}" destId="{285EC8F8-47D7-4DD3-B218-31015419A4BF}" srcOrd="0" destOrd="1" presId="urn:microsoft.com/office/officeart/2005/8/layout/list1"/>
    <dgm:cxn modelId="{2DC44CDB-949F-46D4-B052-4ACC4B80B600}" type="presOf" srcId="{37D76EC8-56AD-4450-9F81-EF84FAE510AC}" destId="{AD9AB93F-6D70-42BD-9227-C16D8FA9CACD}" srcOrd="0" destOrd="0" presId="urn:microsoft.com/office/officeart/2005/8/layout/list1"/>
    <dgm:cxn modelId="{C74C66D4-B0E8-4755-BD46-48601E4B1B05}" type="presParOf" srcId="{232DEEAA-FF0F-475C-B814-13DD7451E532}" destId="{2197D6EF-EFD3-4C8D-B1CD-D410083E2E3C}" srcOrd="0" destOrd="0" presId="urn:microsoft.com/office/officeart/2005/8/layout/list1"/>
    <dgm:cxn modelId="{62503AC8-B946-464E-9361-49A267B3C2BC}" type="presParOf" srcId="{2197D6EF-EFD3-4C8D-B1CD-D410083E2E3C}" destId="{1BD028BB-4A6D-4B56-82EC-F653ADBE7885}" srcOrd="0" destOrd="0" presId="urn:microsoft.com/office/officeart/2005/8/layout/list1"/>
    <dgm:cxn modelId="{1A0C7429-C082-4AC5-BA2C-2167AA658812}" type="presParOf" srcId="{2197D6EF-EFD3-4C8D-B1CD-D410083E2E3C}" destId="{AFEA49DA-0454-4441-AF44-096C3624B4B3}" srcOrd="1" destOrd="0" presId="urn:microsoft.com/office/officeart/2005/8/layout/list1"/>
    <dgm:cxn modelId="{A069C041-8361-48AB-A269-B34375549333}" type="presParOf" srcId="{232DEEAA-FF0F-475C-B814-13DD7451E532}" destId="{E3E87295-FE1A-41B0-8750-2E67ECC33EAD}" srcOrd="1" destOrd="0" presId="urn:microsoft.com/office/officeart/2005/8/layout/list1"/>
    <dgm:cxn modelId="{FBCBE198-9676-4E1B-ABEB-7E342B18DF9D}" type="presParOf" srcId="{232DEEAA-FF0F-475C-B814-13DD7451E532}" destId="{AD9AB93F-6D70-42BD-9227-C16D8FA9CACD}" srcOrd="2" destOrd="0" presId="urn:microsoft.com/office/officeart/2005/8/layout/list1"/>
    <dgm:cxn modelId="{35AC07ED-6DE2-4F4A-8A55-4CE1657E01DA}" type="presParOf" srcId="{232DEEAA-FF0F-475C-B814-13DD7451E532}" destId="{70563B21-A9CC-45A9-A43D-751F05337304}" srcOrd="3" destOrd="0" presId="urn:microsoft.com/office/officeart/2005/8/layout/list1"/>
    <dgm:cxn modelId="{9B8F41C9-020D-49B6-B772-09333478C974}" type="presParOf" srcId="{232DEEAA-FF0F-475C-B814-13DD7451E532}" destId="{65B20093-2210-46EB-8602-3A5E11AC0897}" srcOrd="4" destOrd="0" presId="urn:microsoft.com/office/officeart/2005/8/layout/list1"/>
    <dgm:cxn modelId="{8BE9A109-90E0-4FC2-BD5C-FF8502CAF97B}" type="presParOf" srcId="{65B20093-2210-46EB-8602-3A5E11AC0897}" destId="{7F2CF499-600F-48E8-B50D-876CA314CE54}" srcOrd="0" destOrd="0" presId="urn:microsoft.com/office/officeart/2005/8/layout/list1"/>
    <dgm:cxn modelId="{C4FAC199-577F-43BA-8EB8-5B072FE0E0B9}" type="presParOf" srcId="{65B20093-2210-46EB-8602-3A5E11AC0897}" destId="{05A654FF-BAD4-4CA5-AF54-09DBD645DF9C}" srcOrd="1" destOrd="0" presId="urn:microsoft.com/office/officeart/2005/8/layout/list1"/>
    <dgm:cxn modelId="{09B885FF-F05E-4C3C-8740-B403AD3689AC}" type="presParOf" srcId="{232DEEAA-FF0F-475C-B814-13DD7451E532}" destId="{8B4D5EA5-8520-40CD-86EB-8BEB53B7E2F4}" srcOrd="5" destOrd="0" presId="urn:microsoft.com/office/officeart/2005/8/layout/list1"/>
    <dgm:cxn modelId="{DF389B98-B572-4E67-A242-F4C4201F9F2A}" type="presParOf" srcId="{232DEEAA-FF0F-475C-B814-13DD7451E532}" destId="{26BD11CF-1848-4411-9457-4203C7D7BCD9}" srcOrd="6" destOrd="0" presId="urn:microsoft.com/office/officeart/2005/8/layout/list1"/>
    <dgm:cxn modelId="{050BCAC8-9DD2-4B94-9FCC-249A82D6F5FB}" type="presParOf" srcId="{232DEEAA-FF0F-475C-B814-13DD7451E532}" destId="{1418D7DD-E7B4-4869-9884-F5FA08BAF1E5}" srcOrd="7" destOrd="0" presId="urn:microsoft.com/office/officeart/2005/8/layout/list1"/>
    <dgm:cxn modelId="{4A025F07-1A90-45EC-864B-DFDD663F7531}" type="presParOf" srcId="{232DEEAA-FF0F-475C-B814-13DD7451E532}" destId="{2F92B759-FC2E-4DDB-9BFB-5CF3EC6E3913}" srcOrd="8" destOrd="0" presId="urn:microsoft.com/office/officeart/2005/8/layout/list1"/>
    <dgm:cxn modelId="{AA83A9A0-C1C7-4DF2-A039-AC1F312B5806}" type="presParOf" srcId="{2F92B759-FC2E-4DDB-9BFB-5CF3EC6E3913}" destId="{05517BFD-6AC2-4578-BC9B-A454B2D63452}" srcOrd="0" destOrd="0" presId="urn:microsoft.com/office/officeart/2005/8/layout/list1"/>
    <dgm:cxn modelId="{0E1E1F02-FC4B-45B0-B3BD-6FF0C6D02188}" type="presParOf" srcId="{2F92B759-FC2E-4DDB-9BFB-5CF3EC6E3913}" destId="{2EF1C1E9-3868-4864-88AD-44139A19FA5B}" srcOrd="1" destOrd="0" presId="urn:microsoft.com/office/officeart/2005/8/layout/list1"/>
    <dgm:cxn modelId="{EE1D6682-A76B-42C9-8F28-1B5B900BFE23}" type="presParOf" srcId="{232DEEAA-FF0F-475C-B814-13DD7451E532}" destId="{6D8E026A-1B42-4B1A-983A-E17624285FB2}" srcOrd="9" destOrd="0" presId="urn:microsoft.com/office/officeart/2005/8/layout/list1"/>
    <dgm:cxn modelId="{8AECD08A-FD73-40A4-A106-A4F64E60A32C}" type="presParOf" srcId="{232DEEAA-FF0F-475C-B814-13DD7451E532}" destId="{285EC8F8-47D7-4DD3-B218-31015419A4B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5A5627B-EFC6-4098-8D04-9DC660CFACF6}" type="doc">
      <dgm:prSet loTypeId="urn:microsoft.com/office/officeart/2005/8/layout/target1" loCatId="relationship" qsTypeId="urn:microsoft.com/office/officeart/2005/8/quickstyle/3d4" qsCatId="3D" csTypeId="urn:microsoft.com/office/officeart/2005/8/colors/accent1_4" csCatId="accent1" phldr="1"/>
      <dgm:spPr/>
    </dgm:pt>
    <dgm:pt modelId="{0682309B-92D9-47EA-82A8-FBB908DA807B}">
      <dgm:prSet phldrT="[Текст]" custT="1"/>
      <dgm:spPr/>
      <dgm:t>
        <a:bodyPr/>
        <a:lstStyle/>
        <a:p>
          <a:r>
            <a:rPr lang="uk-UA" sz="1200" b="1" dirty="0" smtClean="0"/>
            <a:t>Ідеї і механізми єдиного європейського освітнього простору.</a:t>
          </a:r>
          <a:endParaRPr lang="ru-RU" sz="1200" b="1" dirty="0"/>
        </a:p>
      </dgm:t>
    </dgm:pt>
    <dgm:pt modelId="{C3CC80B6-3FEF-4CE9-927E-3C587D6CA9B8}" type="parTrans" cxnId="{AC7E66E9-0284-496F-B889-2BBBCE92335E}">
      <dgm:prSet/>
      <dgm:spPr/>
      <dgm:t>
        <a:bodyPr/>
        <a:lstStyle/>
        <a:p>
          <a:endParaRPr lang="ru-RU"/>
        </a:p>
      </dgm:t>
    </dgm:pt>
    <dgm:pt modelId="{2332F798-0E40-409F-84EF-05B0F4085C86}" type="sibTrans" cxnId="{AC7E66E9-0284-496F-B889-2BBBCE92335E}">
      <dgm:prSet/>
      <dgm:spPr/>
      <dgm:t>
        <a:bodyPr/>
        <a:lstStyle/>
        <a:p>
          <a:endParaRPr lang="ru-RU"/>
        </a:p>
      </dgm:t>
    </dgm:pt>
    <dgm:pt modelId="{450F1CB3-B90A-4424-B919-EC9978EBB2AC}">
      <dgm:prSet phldrT="[Текст]" phldr="1"/>
      <dgm:spPr/>
      <dgm:t>
        <a:bodyPr/>
        <a:lstStyle/>
        <a:p>
          <a:endParaRPr lang="ru-RU" dirty="0"/>
        </a:p>
      </dgm:t>
    </dgm:pt>
    <dgm:pt modelId="{2648AC2A-741B-4026-BBD5-71E946AC83E6}" type="parTrans" cxnId="{901A9827-1B21-4296-9803-1A129AFFB490}">
      <dgm:prSet/>
      <dgm:spPr/>
      <dgm:t>
        <a:bodyPr/>
        <a:lstStyle/>
        <a:p>
          <a:endParaRPr lang="ru-RU"/>
        </a:p>
      </dgm:t>
    </dgm:pt>
    <dgm:pt modelId="{29B27530-7159-4406-AE3C-A517C8A06724}" type="sibTrans" cxnId="{901A9827-1B21-4296-9803-1A129AFFB490}">
      <dgm:prSet/>
      <dgm:spPr/>
      <dgm:t>
        <a:bodyPr/>
        <a:lstStyle/>
        <a:p>
          <a:endParaRPr lang="ru-RU"/>
        </a:p>
      </dgm:t>
    </dgm:pt>
    <dgm:pt modelId="{E3C454FC-BF2F-498F-A26B-AA4E955E2A6A}">
      <dgm:prSet phldrT="[Текст]" phldr="1"/>
      <dgm:spPr/>
      <dgm:t>
        <a:bodyPr/>
        <a:lstStyle/>
        <a:p>
          <a:endParaRPr lang="ru-RU" dirty="0"/>
        </a:p>
      </dgm:t>
    </dgm:pt>
    <dgm:pt modelId="{F711CBBA-7AD9-4676-A675-04D07E260605}" type="parTrans" cxnId="{F131AF15-C894-4D7F-961E-EAD5D9C2CA53}">
      <dgm:prSet/>
      <dgm:spPr/>
      <dgm:t>
        <a:bodyPr/>
        <a:lstStyle/>
        <a:p>
          <a:endParaRPr lang="ru-RU"/>
        </a:p>
      </dgm:t>
    </dgm:pt>
    <dgm:pt modelId="{E831466A-0A64-41F3-A4AC-BEA12340239C}" type="sibTrans" cxnId="{F131AF15-C894-4D7F-961E-EAD5D9C2CA53}">
      <dgm:prSet/>
      <dgm:spPr/>
      <dgm:t>
        <a:bodyPr/>
        <a:lstStyle/>
        <a:p>
          <a:endParaRPr lang="ru-RU"/>
        </a:p>
      </dgm:t>
    </dgm:pt>
    <dgm:pt modelId="{3A80F979-4C96-45F6-B67C-DE6E10F2A68F}">
      <dgm:prSet custT="1"/>
      <dgm:spPr/>
      <dgm:t>
        <a:bodyPr/>
        <a:lstStyle/>
        <a:p>
          <a:r>
            <a:rPr lang="uk-UA" sz="1200" b="1" dirty="0" smtClean="0"/>
            <a:t>Завдання сучасного педагога Нової української школи</a:t>
          </a:r>
          <a:endParaRPr lang="ru-RU" sz="1200" b="1" dirty="0"/>
        </a:p>
      </dgm:t>
    </dgm:pt>
    <dgm:pt modelId="{AEF20B5D-01A0-419D-8CCA-067B22B59379}" type="parTrans" cxnId="{B01CF8DF-B106-4CB7-AA7E-8CF1DAB82EB2}">
      <dgm:prSet/>
      <dgm:spPr/>
      <dgm:t>
        <a:bodyPr/>
        <a:lstStyle/>
        <a:p>
          <a:endParaRPr lang="ru-RU"/>
        </a:p>
      </dgm:t>
    </dgm:pt>
    <dgm:pt modelId="{78F31928-675A-470B-B76D-42E451B84DD8}" type="sibTrans" cxnId="{B01CF8DF-B106-4CB7-AA7E-8CF1DAB82EB2}">
      <dgm:prSet/>
      <dgm:spPr/>
      <dgm:t>
        <a:bodyPr/>
        <a:lstStyle/>
        <a:p>
          <a:endParaRPr lang="ru-RU"/>
        </a:p>
      </dgm:t>
    </dgm:pt>
    <dgm:pt modelId="{9D7A420B-4A78-42AA-9DFD-A80B03826930}">
      <dgm:prSet custT="1"/>
      <dgm:spPr/>
      <dgm:t>
        <a:bodyPr/>
        <a:lstStyle/>
        <a:p>
          <a:r>
            <a:rPr lang="uk-UA" sz="1200" b="1" dirty="0" smtClean="0"/>
            <a:t>Оцінювання учнів як напрям інституційного аудиту: вимоги, критерії та індикатори вивчення</a:t>
          </a:r>
          <a:endParaRPr lang="ru-RU" sz="1200" b="1" dirty="0"/>
        </a:p>
      </dgm:t>
    </dgm:pt>
    <dgm:pt modelId="{7EE83F04-73D6-4E41-A99D-711D0B7CCED6}" type="parTrans" cxnId="{9AF67D71-AD44-46A1-846D-6A2E67254B77}">
      <dgm:prSet/>
      <dgm:spPr/>
      <dgm:t>
        <a:bodyPr/>
        <a:lstStyle/>
        <a:p>
          <a:endParaRPr lang="ru-RU"/>
        </a:p>
      </dgm:t>
    </dgm:pt>
    <dgm:pt modelId="{E00E2C57-7D52-4C77-B522-A218B6EE858E}" type="sibTrans" cxnId="{9AF67D71-AD44-46A1-846D-6A2E67254B77}">
      <dgm:prSet/>
      <dgm:spPr/>
      <dgm:t>
        <a:bodyPr/>
        <a:lstStyle/>
        <a:p>
          <a:endParaRPr lang="ru-RU"/>
        </a:p>
      </dgm:t>
    </dgm:pt>
    <dgm:pt modelId="{AB7FA5E1-A5E5-4BC6-B47D-B9F4E3DB2973}">
      <dgm:prSet custT="1"/>
      <dgm:spPr/>
      <dgm:t>
        <a:bodyPr/>
        <a:lstStyle/>
        <a:p>
          <a:r>
            <a:rPr lang="uk-UA" sz="1200" b="1" dirty="0" smtClean="0"/>
            <a:t>Інституційний аудит як засіб підвищення якості освіти закладу загальної середньої освіти.</a:t>
          </a:r>
          <a:endParaRPr lang="ru-RU" sz="1200" b="1" dirty="0"/>
        </a:p>
      </dgm:t>
    </dgm:pt>
    <dgm:pt modelId="{DC10730B-F7C1-4C91-A5C4-4A7C00151202}" type="parTrans" cxnId="{88354184-E7CD-409F-820F-01898157138D}">
      <dgm:prSet/>
      <dgm:spPr/>
      <dgm:t>
        <a:bodyPr/>
        <a:lstStyle/>
        <a:p>
          <a:endParaRPr lang="ru-RU"/>
        </a:p>
      </dgm:t>
    </dgm:pt>
    <dgm:pt modelId="{0C8E5DFF-CCDB-48C3-9E31-29A52011F723}" type="sibTrans" cxnId="{88354184-E7CD-409F-820F-01898157138D}">
      <dgm:prSet/>
      <dgm:spPr/>
      <dgm:t>
        <a:bodyPr/>
        <a:lstStyle/>
        <a:p>
          <a:endParaRPr lang="ru-RU"/>
        </a:p>
      </dgm:t>
    </dgm:pt>
    <dgm:pt modelId="{AD6E67F7-3C75-40CA-B490-5C3C430EF63A}">
      <dgm:prSet custT="1"/>
      <dgm:spPr/>
      <dgm:t>
        <a:bodyPr/>
        <a:lstStyle/>
        <a:p>
          <a:r>
            <a:rPr lang="uk-UA" sz="1200" b="1" dirty="0" smtClean="0"/>
            <a:t>Сертифікація вчителя: інструмент вивчення професійної компетентності та мотивації</a:t>
          </a:r>
          <a:endParaRPr lang="ru-RU" sz="1200" b="1" dirty="0"/>
        </a:p>
      </dgm:t>
    </dgm:pt>
    <dgm:pt modelId="{1EEC1C7C-A503-4A0D-8A0F-928711D2ADD9}" type="parTrans" cxnId="{CBABD818-DAB6-40BB-A202-BE9DF49724BE}">
      <dgm:prSet/>
      <dgm:spPr/>
      <dgm:t>
        <a:bodyPr/>
        <a:lstStyle/>
        <a:p>
          <a:endParaRPr lang="ru-RU"/>
        </a:p>
      </dgm:t>
    </dgm:pt>
    <dgm:pt modelId="{8DC27A2A-44F1-479F-9FA0-D4D0F694D2E1}" type="sibTrans" cxnId="{CBABD818-DAB6-40BB-A202-BE9DF49724BE}">
      <dgm:prSet/>
      <dgm:spPr/>
      <dgm:t>
        <a:bodyPr/>
        <a:lstStyle/>
        <a:p>
          <a:endParaRPr lang="ru-RU"/>
        </a:p>
      </dgm:t>
    </dgm:pt>
    <dgm:pt modelId="{B7F32A02-4259-4349-9E96-AB2D114605C4}" type="pres">
      <dgm:prSet presAssocID="{85A5627B-EFC6-4098-8D04-9DC660CFACF6}" presName="composite" presStyleCnt="0">
        <dgm:presLayoutVars>
          <dgm:chMax val="5"/>
          <dgm:dir/>
          <dgm:resizeHandles val="exact"/>
        </dgm:presLayoutVars>
      </dgm:prSet>
      <dgm:spPr/>
    </dgm:pt>
    <dgm:pt modelId="{65C78ABF-A2FD-4222-BCE2-59D3B2A31695}" type="pres">
      <dgm:prSet presAssocID="{0682309B-92D9-47EA-82A8-FBB908DA807B}" presName="circle1" presStyleLbl="lnNode1" presStyleIdx="0" presStyleCnt="5"/>
      <dgm:spPr/>
    </dgm:pt>
    <dgm:pt modelId="{387023C4-26DD-4995-B832-ABD90A2D0A44}" type="pres">
      <dgm:prSet presAssocID="{0682309B-92D9-47EA-82A8-FBB908DA807B}" presName="text1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AAAF77-31D8-4CD1-8E2C-AE0BEF47F1AD}" type="pres">
      <dgm:prSet presAssocID="{0682309B-92D9-47EA-82A8-FBB908DA807B}" presName="line1" presStyleLbl="callout" presStyleIdx="0" presStyleCnt="10"/>
      <dgm:spPr/>
    </dgm:pt>
    <dgm:pt modelId="{53AF04FE-1A77-47FE-BD40-C1E2B14C02A3}" type="pres">
      <dgm:prSet presAssocID="{0682309B-92D9-47EA-82A8-FBB908DA807B}" presName="d1" presStyleLbl="callout" presStyleIdx="1" presStyleCnt="10"/>
      <dgm:spPr/>
    </dgm:pt>
    <dgm:pt modelId="{20899A75-811B-4303-815C-F2A383B8E809}" type="pres">
      <dgm:prSet presAssocID="{3A80F979-4C96-45F6-B67C-DE6E10F2A68F}" presName="circle2" presStyleLbl="lnNode1" presStyleIdx="1" presStyleCnt="5"/>
      <dgm:spPr/>
    </dgm:pt>
    <dgm:pt modelId="{00BD704A-C416-49EA-B9B7-2A64E1C82450}" type="pres">
      <dgm:prSet presAssocID="{3A80F979-4C96-45F6-B67C-DE6E10F2A68F}" presName="text2" presStyleLbl="revTx" presStyleIdx="1" presStyleCnt="5" custLinFactNeighborX="-1292" custLinFactNeighborY="-109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D8ABCC-2A95-43F5-B09F-9BBC35D086A8}" type="pres">
      <dgm:prSet presAssocID="{3A80F979-4C96-45F6-B67C-DE6E10F2A68F}" presName="line2" presStyleLbl="callout" presStyleIdx="2" presStyleCnt="10"/>
      <dgm:spPr/>
    </dgm:pt>
    <dgm:pt modelId="{73BCA045-95D6-409B-86E7-E98809BEA1A8}" type="pres">
      <dgm:prSet presAssocID="{3A80F979-4C96-45F6-B67C-DE6E10F2A68F}" presName="d2" presStyleLbl="callout" presStyleIdx="3" presStyleCnt="10"/>
      <dgm:spPr/>
    </dgm:pt>
    <dgm:pt modelId="{B01E8F73-C277-4C7D-BE1C-8823EEB33C9D}" type="pres">
      <dgm:prSet presAssocID="{9D7A420B-4A78-42AA-9DFD-A80B03826930}" presName="circle3" presStyleLbl="lnNode1" presStyleIdx="2" presStyleCnt="5"/>
      <dgm:spPr/>
    </dgm:pt>
    <dgm:pt modelId="{D232A055-A9D5-4F03-8D3A-6B23FE726275}" type="pres">
      <dgm:prSet presAssocID="{9D7A420B-4A78-42AA-9DFD-A80B03826930}" presName="text3" presStyleLbl="revTx" presStyleIdx="2" presStyleCnt="5" custLinFactNeighborX="-646" custLinFactNeighborY="-107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C8C8EE-6167-45F8-9F9E-21373F45A690}" type="pres">
      <dgm:prSet presAssocID="{9D7A420B-4A78-42AA-9DFD-A80B03826930}" presName="line3" presStyleLbl="callout" presStyleIdx="4" presStyleCnt="10"/>
      <dgm:spPr/>
    </dgm:pt>
    <dgm:pt modelId="{968627ED-CAC9-448F-8D76-1132C22DD438}" type="pres">
      <dgm:prSet presAssocID="{9D7A420B-4A78-42AA-9DFD-A80B03826930}" presName="d3" presStyleLbl="callout" presStyleIdx="5" presStyleCnt="10"/>
      <dgm:spPr/>
    </dgm:pt>
    <dgm:pt modelId="{89CA63D3-4765-4C7F-A4A4-16B3F6444469}" type="pres">
      <dgm:prSet presAssocID="{AB7FA5E1-A5E5-4BC6-B47D-B9F4E3DB2973}" presName="circle4" presStyleLbl="lnNode1" presStyleIdx="3" presStyleCnt="5" custScaleX="46422" custScaleY="64055"/>
      <dgm:spPr/>
    </dgm:pt>
    <dgm:pt modelId="{96E40602-6BC8-4674-B186-607DCF25569C}" type="pres">
      <dgm:prSet presAssocID="{AB7FA5E1-A5E5-4BC6-B47D-B9F4E3DB2973}" presName="text4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EA55AB-3151-46BB-AE56-DF6BDD8E687C}" type="pres">
      <dgm:prSet presAssocID="{AB7FA5E1-A5E5-4BC6-B47D-B9F4E3DB2973}" presName="line4" presStyleLbl="callout" presStyleIdx="6" presStyleCnt="10"/>
      <dgm:spPr/>
    </dgm:pt>
    <dgm:pt modelId="{B324733B-6F5F-4D3A-829D-F23ECDF663D8}" type="pres">
      <dgm:prSet presAssocID="{AB7FA5E1-A5E5-4BC6-B47D-B9F4E3DB2973}" presName="d4" presStyleLbl="callout" presStyleIdx="7" presStyleCnt="10"/>
      <dgm:spPr/>
    </dgm:pt>
    <dgm:pt modelId="{56191464-52C7-4E14-B6D6-027FE4DC3485}" type="pres">
      <dgm:prSet presAssocID="{AD6E67F7-3C75-40CA-B490-5C3C430EF63A}" presName="circle5" presStyleLbl="lnNode1" presStyleIdx="4" presStyleCnt="5" custScaleX="25700" custScaleY="53387"/>
      <dgm:spPr/>
    </dgm:pt>
    <dgm:pt modelId="{D9C8EF5B-53DB-4F39-82B2-969865A22018}" type="pres">
      <dgm:prSet presAssocID="{AD6E67F7-3C75-40CA-B490-5C3C430EF63A}" presName="text5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B123D0-FD33-416C-9613-02ACA915B4D6}" type="pres">
      <dgm:prSet presAssocID="{AD6E67F7-3C75-40CA-B490-5C3C430EF63A}" presName="line5" presStyleLbl="callout" presStyleIdx="8" presStyleCnt="10"/>
      <dgm:spPr/>
    </dgm:pt>
    <dgm:pt modelId="{2D6E0B10-1E5E-4491-9CB1-E90B2115C8B4}" type="pres">
      <dgm:prSet presAssocID="{AD6E67F7-3C75-40CA-B490-5C3C430EF63A}" presName="d5" presStyleLbl="callout" presStyleIdx="9" presStyleCnt="10"/>
      <dgm:spPr/>
    </dgm:pt>
  </dgm:ptLst>
  <dgm:cxnLst>
    <dgm:cxn modelId="{AC7E66E9-0284-496F-B889-2BBBCE92335E}" srcId="{85A5627B-EFC6-4098-8D04-9DC660CFACF6}" destId="{0682309B-92D9-47EA-82A8-FBB908DA807B}" srcOrd="0" destOrd="0" parTransId="{C3CC80B6-3FEF-4CE9-927E-3C587D6CA9B8}" sibTransId="{2332F798-0E40-409F-84EF-05B0F4085C86}"/>
    <dgm:cxn modelId="{2F6518E4-D0A7-4014-B59E-72C64750B978}" type="presOf" srcId="{85A5627B-EFC6-4098-8D04-9DC660CFACF6}" destId="{B7F32A02-4259-4349-9E96-AB2D114605C4}" srcOrd="0" destOrd="0" presId="urn:microsoft.com/office/officeart/2005/8/layout/target1"/>
    <dgm:cxn modelId="{9AF67D71-AD44-46A1-846D-6A2E67254B77}" srcId="{85A5627B-EFC6-4098-8D04-9DC660CFACF6}" destId="{9D7A420B-4A78-42AA-9DFD-A80B03826930}" srcOrd="2" destOrd="0" parTransId="{7EE83F04-73D6-4E41-A99D-711D0B7CCED6}" sibTransId="{E00E2C57-7D52-4C77-B522-A218B6EE858E}"/>
    <dgm:cxn modelId="{88354184-E7CD-409F-820F-01898157138D}" srcId="{85A5627B-EFC6-4098-8D04-9DC660CFACF6}" destId="{AB7FA5E1-A5E5-4BC6-B47D-B9F4E3DB2973}" srcOrd="3" destOrd="0" parTransId="{DC10730B-F7C1-4C91-A5C4-4A7C00151202}" sibTransId="{0C8E5DFF-CCDB-48C3-9E31-29A52011F723}"/>
    <dgm:cxn modelId="{79A777F1-3481-4902-9EF2-DBF81AD7193D}" type="presOf" srcId="{AD6E67F7-3C75-40CA-B490-5C3C430EF63A}" destId="{D9C8EF5B-53DB-4F39-82B2-969865A22018}" srcOrd="0" destOrd="0" presId="urn:microsoft.com/office/officeart/2005/8/layout/target1"/>
    <dgm:cxn modelId="{7BEF8F43-19DE-44FD-8570-314B099B2617}" type="presOf" srcId="{AB7FA5E1-A5E5-4BC6-B47D-B9F4E3DB2973}" destId="{96E40602-6BC8-4674-B186-607DCF25569C}" srcOrd="0" destOrd="0" presId="urn:microsoft.com/office/officeart/2005/8/layout/target1"/>
    <dgm:cxn modelId="{CBABD818-DAB6-40BB-A202-BE9DF49724BE}" srcId="{85A5627B-EFC6-4098-8D04-9DC660CFACF6}" destId="{AD6E67F7-3C75-40CA-B490-5C3C430EF63A}" srcOrd="4" destOrd="0" parTransId="{1EEC1C7C-A503-4A0D-8A0F-928711D2ADD9}" sibTransId="{8DC27A2A-44F1-479F-9FA0-D4D0F694D2E1}"/>
    <dgm:cxn modelId="{3DFF7654-3B47-41E8-8822-FD3D95A980AE}" type="presOf" srcId="{0682309B-92D9-47EA-82A8-FBB908DA807B}" destId="{387023C4-26DD-4995-B832-ABD90A2D0A44}" srcOrd="0" destOrd="0" presId="urn:microsoft.com/office/officeart/2005/8/layout/target1"/>
    <dgm:cxn modelId="{901A9827-1B21-4296-9803-1A129AFFB490}" srcId="{85A5627B-EFC6-4098-8D04-9DC660CFACF6}" destId="{450F1CB3-B90A-4424-B919-EC9978EBB2AC}" srcOrd="5" destOrd="0" parTransId="{2648AC2A-741B-4026-BBD5-71E946AC83E6}" sibTransId="{29B27530-7159-4406-AE3C-A517C8A06724}"/>
    <dgm:cxn modelId="{D289DD47-EF44-42EA-9D9E-075CD3AF7BE4}" type="presOf" srcId="{9D7A420B-4A78-42AA-9DFD-A80B03826930}" destId="{D232A055-A9D5-4F03-8D3A-6B23FE726275}" srcOrd="0" destOrd="0" presId="urn:microsoft.com/office/officeart/2005/8/layout/target1"/>
    <dgm:cxn modelId="{F131AF15-C894-4D7F-961E-EAD5D9C2CA53}" srcId="{85A5627B-EFC6-4098-8D04-9DC660CFACF6}" destId="{E3C454FC-BF2F-498F-A26B-AA4E955E2A6A}" srcOrd="6" destOrd="0" parTransId="{F711CBBA-7AD9-4676-A675-04D07E260605}" sibTransId="{E831466A-0A64-41F3-A4AC-BEA12340239C}"/>
    <dgm:cxn modelId="{B01CF8DF-B106-4CB7-AA7E-8CF1DAB82EB2}" srcId="{85A5627B-EFC6-4098-8D04-9DC660CFACF6}" destId="{3A80F979-4C96-45F6-B67C-DE6E10F2A68F}" srcOrd="1" destOrd="0" parTransId="{AEF20B5D-01A0-419D-8CCA-067B22B59379}" sibTransId="{78F31928-675A-470B-B76D-42E451B84DD8}"/>
    <dgm:cxn modelId="{711A9223-C4B4-425C-B3C5-792B1780EC53}" type="presOf" srcId="{3A80F979-4C96-45F6-B67C-DE6E10F2A68F}" destId="{00BD704A-C416-49EA-B9B7-2A64E1C82450}" srcOrd="0" destOrd="0" presId="urn:microsoft.com/office/officeart/2005/8/layout/target1"/>
    <dgm:cxn modelId="{34EE08A6-D09B-48F3-88FF-91D70D3171CF}" type="presParOf" srcId="{B7F32A02-4259-4349-9E96-AB2D114605C4}" destId="{65C78ABF-A2FD-4222-BCE2-59D3B2A31695}" srcOrd="0" destOrd="0" presId="urn:microsoft.com/office/officeart/2005/8/layout/target1"/>
    <dgm:cxn modelId="{70DB0E3A-FFF4-4440-960E-FBD24A773A00}" type="presParOf" srcId="{B7F32A02-4259-4349-9E96-AB2D114605C4}" destId="{387023C4-26DD-4995-B832-ABD90A2D0A44}" srcOrd="1" destOrd="0" presId="urn:microsoft.com/office/officeart/2005/8/layout/target1"/>
    <dgm:cxn modelId="{F5F7565A-FF2F-4928-8C16-654AE274EA08}" type="presParOf" srcId="{B7F32A02-4259-4349-9E96-AB2D114605C4}" destId="{A7AAAF77-31D8-4CD1-8E2C-AE0BEF47F1AD}" srcOrd="2" destOrd="0" presId="urn:microsoft.com/office/officeart/2005/8/layout/target1"/>
    <dgm:cxn modelId="{B0293EB4-CAEA-46EB-9AD6-4BFC27B4D504}" type="presParOf" srcId="{B7F32A02-4259-4349-9E96-AB2D114605C4}" destId="{53AF04FE-1A77-47FE-BD40-C1E2B14C02A3}" srcOrd="3" destOrd="0" presId="urn:microsoft.com/office/officeart/2005/8/layout/target1"/>
    <dgm:cxn modelId="{A1A1D2DB-EF8D-490F-8BEF-505CE8465EC9}" type="presParOf" srcId="{B7F32A02-4259-4349-9E96-AB2D114605C4}" destId="{20899A75-811B-4303-815C-F2A383B8E809}" srcOrd="4" destOrd="0" presId="urn:microsoft.com/office/officeart/2005/8/layout/target1"/>
    <dgm:cxn modelId="{95FBD1B7-D8C7-4449-B318-2DF4A9D29BD8}" type="presParOf" srcId="{B7F32A02-4259-4349-9E96-AB2D114605C4}" destId="{00BD704A-C416-49EA-B9B7-2A64E1C82450}" srcOrd="5" destOrd="0" presId="urn:microsoft.com/office/officeart/2005/8/layout/target1"/>
    <dgm:cxn modelId="{339F0C32-E93A-4228-955B-A9B5157DF37B}" type="presParOf" srcId="{B7F32A02-4259-4349-9E96-AB2D114605C4}" destId="{8BD8ABCC-2A95-43F5-B09F-9BBC35D086A8}" srcOrd="6" destOrd="0" presId="urn:microsoft.com/office/officeart/2005/8/layout/target1"/>
    <dgm:cxn modelId="{D88FB3BF-3C8F-45C5-9CCD-3949A2735A5C}" type="presParOf" srcId="{B7F32A02-4259-4349-9E96-AB2D114605C4}" destId="{73BCA045-95D6-409B-86E7-E98809BEA1A8}" srcOrd="7" destOrd="0" presId="urn:microsoft.com/office/officeart/2005/8/layout/target1"/>
    <dgm:cxn modelId="{893A4C7F-34AD-44AB-904F-31F0992B18D9}" type="presParOf" srcId="{B7F32A02-4259-4349-9E96-AB2D114605C4}" destId="{B01E8F73-C277-4C7D-BE1C-8823EEB33C9D}" srcOrd="8" destOrd="0" presId="urn:microsoft.com/office/officeart/2005/8/layout/target1"/>
    <dgm:cxn modelId="{924BDD55-57E9-4B50-AC56-FD9D0904D3A3}" type="presParOf" srcId="{B7F32A02-4259-4349-9E96-AB2D114605C4}" destId="{D232A055-A9D5-4F03-8D3A-6B23FE726275}" srcOrd="9" destOrd="0" presId="urn:microsoft.com/office/officeart/2005/8/layout/target1"/>
    <dgm:cxn modelId="{A42F12B6-81E3-47E4-AEAD-431ACAE47B10}" type="presParOf" srcId="{B7F32A02-4259-4349-9E96-AB2D114605C4}" destId="{FEC8C8EE-6167-45F8-9F9E-21373F45A690}" srcOrd="10" destOrd="0" presId="urn:microsoft.com/office/officeart/2005/8/layout/target1"/>
    <dgm:cxn modelId="{222380A9-3123-4D8B-AB62-A39AC232A203}" type="presParOf" srcId="{B7F32A02-4259-4349-9E96-AB2D114605C4}" destId="{968627ED-CAC9-448F-8D76-1132C22DD438}" srcOrd="11" destOrd="0" presId="urn:microsoft.com/office/officeart/2005/8/layout/target1"/>
    <dgm:cxn modelId="{8457FC93-A724-4FC1-BE62-2F26E257B78B}" type="presParOf" srcId="{B7F32A02-4259-4349-9E96-AB2D114605C4}" destId="{89CA63D3-4765-4C7F-A4A4-16B3F6444469}" srcOrd="12" destOrd="0" presId="urn:microsoft.com/office/officeart/2005/8/layout/target1"/>
    <dgm:cxn modelId="{01922881-918C-41BA-AC37-57B34E354484}" type="presParOf" srcId="{B7F32A02-4259-4349-9E96-AB2D114605C4}" destId="{96E40602-6BC8-4674-B186-607DCF25569C}" srcOrd="13" destOrd="0" presId="urn:microsoft.com/office/officeart/2005/8/layout/target1"/>
    <dgm:cxn modelId="{2127023E-35A3-420A-BA2E-32EEBF3ECCF5}" type="presParOf" srcId="{B7F32A02-4259-4349-9E96-AB2D114605C4}" destId="{57EA55AB-3151-46BB-AE56-DF6BDD8E687C}" srcOrd="14" destOrd="0" presId="urn:microsoft.com/office/officeart/2005/8/layout/target1"/>
    <dgm:cxn modelId="{A46F8EA7-51E7-4F8E-AE88-80CD489122AF}" type="presParOf" srcId="{B7F32A02-4259-4349-9E96-AB2D114605C4}" destId="{B324733B-6F5F-4D3A-829D-F23ECDF663D8}" srcOrd="15" destOrd="0" presId="urn:microsoft.com/office/officeart/2005/8/layout/target1"/>
    <dgm:cxn modelId="{1B95EE4F-6B5B-4891-A747-7662B633F028}" type="presParOf" srcId="{B7F32A02-4259-4349-9E96-AB2D114605C4}" destId="{56191464-52C7-4E14-B6D6-027FE4DC3485}" srcOrd="16" destOrd="0" presId="urn:microsoft.com/office/officeart/2005/8/layout/target1"/>
    <dgm:cxn modelId="{1AE0C1AB-67F6-4556-97EF-63C1E688B696}" type="presParOf" srcId="{B7F32A02-4259-4349-9E96-AB2D114605C4}" destId="{D9C8EF5B-53DB-4F39-82B2-969865A22018}" srcOrd="17" destOrd="0" presId="urn:microsoft.com/office/officeart/2005/8/layout/target1"/>
    <dgm:cxn modelId="{FFF67BF0-4F97-4757-AFE6-22088214F71A}" type="presParOf" srcId="{B7F32A02-4259-4349-9E96-AB2D114605C4}" destId="{9CB123D0-FD33-416C-9613-02ACA915B4D6}" srcOrd="18" destOrd="0" presId="urn:microsoft.com/office/officeart/2005/8/layout/target1"/>
    <dgm:cxn modelId="{42EC1235-9439-4A93-A81A-D388A755FC21}" type="presParOf" srcId="{B7F32A02-4259-4349-9E96-AB2D114605C4}" destId="{2D6E0B10-1E5E-4491-9CB1-E90B2115C8B4}" srcOrd="19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5A5627B-EFC6-4098-8D04-9DC660CFACF6}" type="doc">
      <dgm:prSet loTypeId="urn:microsoft.com/office/officeart/2005/8/layout/target1" loCatId="relationship" qsTypeId="urn:microsoft.com/office/officeart/2005/8/quickstyle/3d4" qsCatId="3D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4F83DCA5-1C5B-4A97-98D5-B2ECB56B77F9}">
      <dgm:prSet custT="1"/>
      <dgm:spPr/>
      <dgm:t>
        <a:bodyPr/>
        <a:lstStyle/>
        <a:p>
          <a:r>
            <a:rPr lang="uk-UA" sz="1200" b="1" dirty="0" smtClean="0"/>
            <a:t>Дистанційне проведення уроку з використанням інформаційних технологій</a:t>
          </a:r>
          <a:endParaRPr lang="ru-RU" sz="1200" b="1" dirty="0"/>
        </a:p>
      </dgm:t>
    </dgm:pt>
    <dgm:pt modelId="{5C944DDD-8D1C-4239-AAD8-ADD2259F9BE1}" type="parTrans" cxnId="{C835ECDD-5FF5-49D3-A4D3-48F4B21838FD}">
      <dgm:prSet/>
      <dgm:spPr/>
      <dgm:t>
        <a:bodyPr/>
        <a:lstStyle/>
        <a:p>
          <a:endParaRPr lang="ru-RU"/>
        </a:p>
      </dgm:t>
    </dgm:pt>
    <dgm:pt modelId="{9D3E3B0D-EC94-4EE8-B6B7-E12D557F2167}" type="sibTrans" cxnId="{C835ECDD-5FF5-49D3-A4D3-48F4B21838FD}">
      <dgm:prSet/>
      <dgm:spPr/>
      <dgm:t>
        <a:bodyPr/>
        <a:lstStyle/>
        <a:p>
          <a:endParaRPr lang="ru-RU"/>
        </a:p>
      </dgm:t>
    </dgm:pt>
    <dgm:pt modelId="{2AE05790-307E-40C2-AE08-4EA0F3BC65CA}">
      <dgm:prSet custT="1"/>
      <dgm:spPr/>
      <dgm:t>
        <a:bodyPr/>
        <a:lstStyle/>
        <a:p>
          <a:r>
            <a:rPr lang="uk-UA" sz="1200" b="1" dirty="0" err="1" smtClean="0"/>
            <a:t>Медіаосвіта</a:t>
          </a:r>
          <a:r>
            <a:rPr lang="uk-UA" sz="1200" b="1" dirty="0" smtClean="0"/>
            <a:t> у сучасній школі</a:t>
          </a:r>
          <a:endParaRPr lang="ru-RU" sz="1200" b="1" dirty="0"/>
        </a:p>
      </dgm:t>
    </dgm:pt>
    <dgm:pt modelId="{50CD7C6F-ACEB-4916-A9A0-DF0B27A6C4DD}" type="parTrans" cxnId="{377CA817-A125-4B43-85E4-64E9C3AD60C0}">
      <dgm:prSet/>
      <dgm:spPr/>
      <dgm:t>
        <a:bodyPr/>
        <a:lstStyle/>
        <a:p>
          <a:endParaRPr lang="ru-RU"/>
        </a:p>
      </dgm:t>
    </dgm:pt>
    <dgm:pt modelId="{7454DF2E-7457-4357-9789-CC7F83EA96D9}" type="sibTrans" cxnId="{377CA817-A125-4B43-85E4-64E9C3AD60C0}">
      <dgm:prSet/>
      <dgm:spPr/>
      <dgm:t>
        <a:bodyPr/>
        <a:lstStyle/>
        <a:p>
          <a:endParaRPr lang="ru-RU"/>
        </a:p>
      </dgm:t>
    </dgm:pt>
    <dgm:pt modelId="{2E86EE38-CBBA-48B3-BDE7-8A7EB634FA3C}">
      <dgm:prSet custT="1"/>
      <dgm:spPr/>
      <dgm:t>
        <a:bodyPr/>
        <a:lstStyle/>
        <a:p>
          <a:r>
            <a:rPr lang="uk-UA" sz="1200" b="1" dirty="0" smtClean="0"/>
            <a:t>Сучасні методи оцінювання і оцінки результатів навчально-пізнавальної діяльності учнів</a:t>
          </a:r>
          <a:endParaRPr lang="ru-RU" sz="1200" b="1" dirty="0"/>
        </a:p>
      </dgm:t>
    </dgm:pt>
    <dgm:pt modelId="{F97A1767-EBD4-4FC7-A11B-9485ED9028E6}" type="parTrans" cxnId="{20935D59-B0D1-4F7D-A4C1-F61C3B31584E}">
      <dgm:prSet/>
      <dgm:spPr/>
      <dgm:t>
        <a:bodyPr/>
        <a:lstStyle/>
        <a:p>
          <a:endParaRPr lang="ru-RU"/>
        </a:p>
      </dgm:t>
    </dgm:pt>
    <dgm:pt modelId="{3AD68995-77F0-45D2-AEBC-40D055C67A73}" type="sibTrans" cxnId="{20935D59-B0D1-4F7D-A4C1-F61C3B31584E}">
      <dgm:prSet/>
      <dgm:spPr/>
      <dgm:t>
        <a:bodyPr/>
        <a:lstStyle/>
        <a:p>
          <a:endParaRPr lang="ru-RU"/>
        </a:p>
      </dgm:t>
    </dgm:pt>
    <dgm:pt modelId="{62263D7B-B057-4D8D-A893-F431E0DCDEB5}">
      <dgm:prSet custT="1"/>
      <dgm:spPr/>
      <dgm:t>
        <a:bodyPr/>
        <a:lstStyle/>
        <a:p>
          <a:r>
            <a:rPr lang="uk-UA" sz="1200" b="1" dirty="0" smtClean="0"/>
            <a:t>Віртуальні форми організації методичної роботи</a:t>
          </a:r>
          <a:endParaRPr lang="ru-RU" sz="1200" b="1" dirty="0"/>
        </a:p>
      </dgm:t>
    </dgm:pt>
    <dgm:pt modelId="{6FF53717-B8B6-481E-B327-505B2D147C19}" type="parTrans" cxnId="{F1E21510-9047-4EA2-9522-B5B64DAD60EB}">
      <dgm:prSet/>
      <dgm:spPr/>
      <dgm:t>
        <a:bodyPr/>
        <a:lstStyle/>
        <a:p>
          <a:endParaRPr lang="ru-RU"/>
        </a:p>
      </dgm:t>
    </dgm:pt>
    <dgm:pt modelId="{E8F7AFE5-5A38-4D4D-BE8A-7F28ACE28BE2}" type="sibTrans" cxnId="{F1E21510-9047-4EA2-9522-B5B64DAD60EB}">
      <dgm:prSet/>
      <dgm:spPr/>
      <dgm:t>
        <a:bodyPr/>
        <a:lstStyle/>
        <a:p>
          <a:endParaRPr lang="ru-RU"/>
        </a:p>
      </dgm:t>
    </dgm:pt>
    <dgm:pt modelId="{FC0AA0C7-C578-472F-8922-EB172B3C9081}">
      <dgm:prSet custT="1"/>
      <dgm:spPr/>
      <dgm:t>
        <a:bodyPr/>
        <a:lstStyle/>
        <a:p>
          <a:r>
            <a:rPr lang="uk-UA" sz="1200" b="1" dirty="0" err="1" smtClean="0"/>
            <a:t>Портфоліо</a:t>
          </a:r>
          <a:r>
            <a:rPr lang="uk-UA" sz="1200" b="1" dirty="0" smtClean="0"/>
            <a:t> вчителя</a:t>
          </a:r>
          <a:endParaRPr lang="ru-RU" sz="1200" b="1" dirty="0"/>
        </a:p>
      </dgm:t>
    </dgm:pt>
    <dgm:pt modelId="{EC4F38E5-725F-4E68-A030-241685359545}" type="parTrans" cxnId="{62812EDE-009A-47D4-BA1F-46AD22B51CBA}">
      <dgm:prSet/>
      <dgm:spPr/>
      <dgm:t>
        <a:bodyPr/>
        <a:lstStyle/>
        <a:p>
          <a:endParaRPr lang="ru-RU"/>
        </a:p>
      </dgm:t>
    </dgm:pt>
    <dgm:pt modelId="{A3EFAC26-A821-4BFE-8CB6-9DCDD306563F}" type="sibTrans" cxnId="{62812EDE-009A-47D4-BA1F-46AD22B51CBA}">
      <dgm:prSet/>
      <dgm:spPr/>
      <dgm:t>
        <a:bodyPr/>
        <a:lstStyle/>
        <a:p>
          <a:endParaRPr lang="ru-RU"/>
        </a:p>
      </dgm:t>
    </dgm:pt>
    <dgm:pt modelId="{B7F32A02-4259-4349-9E96-AB2D114605C4}" type="pres">
      <dgm:prSet presAssocID="{85A5627B-EFC6-4098-8D04-9DC660CFACF6}" presName="composite" presStyleCnt="0">
        <dgm:presLayoutVars>
          <dgm:chMax val="5"/>
          <dgm:dir val="rev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37B8455-BCFB-43EB-8574-2F06500D6A7C}" type="pres">
      <dgm:prSet presAssocID="{4F83DCA5-1C5B-4A97-98D5-B2ECB56B77F9}" presName="circle1" presStyleLbl="lnNode1" presStyleIdx="0" presStyleCnt="5"/>
      <dgm:spPr/>
      <dgm:t>
        <a:bodyPr/>
        <a:lstStyle/>
        <a:p>
          <a:endParaRPr lang="ru-RU"/>
        </a:p>
      </dgm:t>
    </dgm:pt>
    <dgm:pt modelId="{FC646384-8A73-42C6-895C-FC5B3D770B66}" type="pres">
      <dgm:prSet presAssocID="{4F83DCA5-1C5B-4A97-98D5-B2ECB56B77F9}" presName="text1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51A25C-EE18-4B2E-B403-FE8E497355F7}" type="pres">
      <dgm:prSet presAssocID="{4F83DCA5-1C5B-4A97-98D5-B2ECB56B77F9}" presName="line1" presStyleLbl="callout" presStyleIdx="0" presStyleCnt="10"/>
      <dgm:spPr/>
      <dgm:t>
        <a:bodyPr/>
        <a:lstStyle/>
        <a:p>
          <a:endParaRPr lang="ru-RU"/>
        </a:p>
      </dgm:t>
    </dgm:pt>
    <dgm:pt modelId="{828F9E2B-6A4C-401D-9025-2670C1A0FD84}" type="pres">
      <dgm:prSet presAssocID="{4F83DCA5-1C5B-4A97-98D5-B2ECB56B77F9}" presName="d1" presStyleLbl="callout" presStyleIdx="1" presStyleCnt="10"/>
      <dgm:spPr/>
      <dgm:t>
        <a:bodyPr/>
        <a:lstStyle/>
        <a:p>
          <a:endParaRPr lang="ru-RU"/>
        </a:p>
      </dgm:t>
    </dgm:pt>
    <dgm:pt modelId="{D5646FCB-E7BD-4CE6-A801-A090427E94DF}" type="pres">
      <dgm:prSet presAssocID="{2AE05790-307E-40C2-AE08-4EA0F3BC65CA}" presName="circle2" presStyleLbl="lnNode1" presStyleIdx="1" presStyleCnt="5"/>
      <dgm:spPr/>
      <dgm:t>
        <a:bodyPr/>
        <a:lstStyle/>
        <a:p>
          <a:endParaRPr lang="ru-RU"/>
        </a:p>
      </dgm:t>
    </dgm:pt>
    <dgm:pt modelId="{0E309BC3-8D5F-43B5-B206-82F11FDDCB3D}" type="pres">
      <dgm:prSet presAssocID="{2AE05790-307E-40C2-AE08-4EA0F3BC65CA}" presName="text2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3B6D69-3456-412A-A2E4-297484724959}" type="pres">
      <dgm:prSet presAssocID="{2AE05790-307E-40C2-AE08-4EA0F3BC65CA}" presName="line2" presStyleLbl="callout" presStyleIdx="2" presStyleCnt="10"/>
      <dgm:spPr/>
      <dgm:t>
        <a:bodyPr/>
        <a:lstStyle/>
        <a:p>
          <a:endParaRPr lang="ru-RU"/>
        </a:p>
      </dgm:t>
    </dgm:pt>
    <dgm:pt modelId="{F79D92A7-B973-49DF-B29D-A3E3B99CE926}" type="pres">
      <dgm:prSet presAssocID="{2AE05790-307E-40C2-AE08-4EA0F3BC65CA}" presName="d2" presStyleLbl="callout" presStyleIdx="3" presStyleCnt="10"/>
      <dgm:spPr/>
      <dgm:t>
        <a:bodyPr/>
        <a:lstStyle/>
        <a:p>
          <a:endParaRPr lang="ru-RU"/>
        </a:p>
      </dgm:t>
    </dgm:pt>
    <dgm:pt modelId="{1B534A61-A243-4310-965A-3A64DD3A7678}" type="pres">
      <dgm:prSet presAssocID="{2E86EE38-CBBA-48B3-BDE7-8A7EB634FA3C}" presName="circle3" presStyleLbl="lnNode1" presStyleIdx="2" presStyleCnt="5"/>
      <dgm:spPr/>
      <dgm:t>
        <a:bodyPr/>
        <a:lstStyle/>
        <a:p>
          <a:endParaRPr lang="ru-RU"/>
        </a:p>
      </dgm:t>
    </dgm:pt>
    <dgm:pt modelId="{7FD48813-7991-4D74-9CCA-97E2BDB2D203}" type="pres">
      <dgm:prSet presAssocID="{2E86EE38-CBBA-48B3-BDE7-8A7EB634FA3C}" presName="text3" presStyleLbl="revTx" presStyleIdx="2" presStyleCnt="5" custScaleY="1509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363FFF-3939-4C36-802B-962BE9CC5A27}" type="pres">
      <dgm:prSet presAssocID="{2E86EE38-CBBA-48B3-BDE7-8A7EB634FA3C}" presName="line3" presStyleLbl="callout" presStyleIdx="4" presStyleCnt="10"/>
      <dgm:spPr/>
      <dgm:t>
        <a:bodyPr/>
        <a:lstStyle/>
        <a:p>
          <a:endParaRPr lang="ru-RU"/>
        </a:p>
      </dgm:t>
    </dgm:pt>
    <dgm:pt modelId="{94F3C3F3-816D-487A-8ABD-CA7992E23736}" type="pres">
      <dgm:prSet presAssocID="{2E86EE38-CBBA-48B3-BDE7-8A7EB634FA3C}" presName="d3" presStyleLbl="callout" presStyleIdx="5" presStyleCnt="10"/>
      <dgm:spPr/>
      <dgm:t>
        <a:bodyPr/>
        <a:lstStyle/>
        <a:p>
          <a:endParaRPr lang="ru-RU"/>
        </a:p>
      </dgm:t>
    </dgm:pt>
    <dgm:pt modelId="{E1A93F14-8AF1-438B-9A51-8B945D2387EB}" type="pres">
      <dgm:prSet presAssocID="{62263D7B-B057-4D8D-A893-F431E0DCDEB5}" presName="circle4" presStyleLbl="lnNode1" presStyleIdx="3" presStyleCnt="5"/>
      <dgm:spPr/>
      <dgm:t>
        <a:bodyPr/>
        <a:lstStyle/>
        <a:p>
          <a:endParaRPr lang="ru-RU"/>
        </a:p>
      </dgm:t>
    </dgm:pt>
    <dgm:pt modelId="{CD85B45E-D1C1-4B26-AAE3-C20DD503AF35}" type="pres">
      <dgm:prSet presAssocID="{62263D7B-B057-4D8D-A893-F431E0DCDEB5}" presName="text4" presStyleLbl="revTx" presStyleIdx="3" presStyleCnt="5" custLinFactNeighborY="101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3FDFAA-AAED-44F1-8A89-FDC8200D781F}" type="pres">
      <dgm:prSet presAssocID="{62263D7B-B057-4D8D-A893-F431E0DCDEB5}" presName="line4" presStyleLbl="callout" presStyleIdx="6" presStyleCnt="10"/>
      <dgm:spPr/>
      <dgm:t>
        <a:bodyPr/>
        <a:lstStyle/>
        <a:p>
          <a:endParaRPr lang="ru-RU"/>
        </a:p>
      </dgm:t>
    </dgm:pt>
    <dgm:pt modelId="{194F89E5-F369-4A7D-9643-58FE58B5FF9B}" type="pres">
      <dgm:prSet presAssocID="{62263D7B-B057-4D8D-A893-F431E0DCDEB5}" presName="d4" presStyleLbl="callout" presStyleIdx="7" presStyleCnt="10"/>
      <dgm:spPr/>
      <dgm:t>
        <a:bodyPr/>
        <a:lstStyle/>
        <a:p>
          <a:endParaRPr lang="ru-RU"/>
        </a:p>
      </dgm:t>
    </dgm:pt>
    <dgm:pt modelId="{0C23A255-3AAC-4FB1-B609-58F93EA52413}" type="pres">
      <dgm:prSet presAssocID="{FC0AA0C7-C578-472F-8922-EB172B3C9081}" presName="circle5" presStyleLbl="lnNode1" presStyleIdx="4" presStyleCnt="5" custScaleX="42061" custScaleY="45857"/>
      <dgm:spPr/>
      <dgm:t>
        <a:bodyPr/>
        <a:lstStyle/>
        <a:p>
          <a:endParaRPr lang="ru-RU"/>
        </a:p>
      </dgm:t>
    </dgm:pt>
    <dgm:pt modelId="{3BCDB32E-66BA-4CA9-8581-C1985064CCAD}" type="pres">
      <dgm:prSet presAssocID="{FC0AA0C7-C578-472F-8922-EB172B3C9081}" presName="text5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F7F628-4D65-4E19-8D3F-5124F76D6BE6}" type="pres">
      <dgm:prSet presAssocID="{FC0AA0C7-C578-472F-8922-EB172B3C9081}" presName="line5" presStyleLbl="callout" presStyleIdx="8" presStyleCnt="10"/>
      <dgm:spPr/>
      <dgm:t>
        <a:bodyPr/>
        <a:lstStyle/>
        <a:p>
          <a:endParaRPr lang="ru-RU"/>
        </a:p>
      </dgm:t>
    </dgm:pt>
    <dgm:pt modelId="{09631BE6-26AC-4835-A7A2-14D2279B2718}" type="pres">
      <dgm:prSet presAssocID="{FC0AA0C7-C578-472F-8922-EB172B3C9081}" presName="d5" presStyleLbl="callout" presStyleIdx="9" presStyleCnt="10"/>
      <dgm:spPr/>
      <dgm:t>
        <a:bodyPr/>
        <a:lstStyle/>
        <a:p>
          <a:endParaRPr lang="ru-RU"/>
        </a:p>
      </dgm:t>
    </dgm:pt>
  </dgm:ptLst>
  <dgm:cxnLst>
    <dgm:cxn modelId="{C835ECDD-5FF5-49D3-A4D3-48F4B21838FD}" srcId="{85A5627B-EFC6-4098-8D04-9DC660CFACF6}" destId="{4F83DCA5-1C5B-4A97-98D5-B2ECB56B77F9}" srcOrd="0" destOrd="0" parTransId="{5C944DDD-8D1C-4239-AAD8-ADD2259F9BE1}" sibTransId="{9D3E3B0D-EC94-4EE8-B6B7-E12D557F2167}"/>
    <dgm:cxn modelId="{BB70EB4C-7514-44CE-92C4-1CD690BEC94F}" type="presOf" srcId="{FC0AA0C7-C578-472F-8922-EB172B3C9081}" destId="{3BCDB32E-66BA-4CA9-8581-C1985064CCAD}" srcOrd="0" destOrd="0" presId="urn:microsoft.com/office/officeart/2005/8/layout/target1"/>
    <dgm:cxn modelId="{1D006AFE-FAF5-4899-B712-29BD0EAE4ADB}" type="presOf" srcId="{2AE05790-307E-40C2-AE08-4EA0F3BC65CA}" destId="{0E309BC3-8D5F-43B5-B206-82F11FDDCB3D}" srcOrd="0" destOrd="0" presId="urn:microsoft.com/office/officeart/2005/8/layout/target1"/>
    <dgm:cxn modelId="{377CA817-A125-4B43-85E4-64E9C3AD60C0}" srcId="{85A5627B-EFC6-4098-8D04-9DC660CFACF6}" destId="{2AE05790-307E-40C2-AE08-4EA0F3BC65CA}" srcOrd="1" destOrd="0" parTransId="{50CD7C6F-ACEB-4916-A9A0-DF0B27A6C4DD}" sibTransId="{7454DF2E-7457-4357-9789-CC7F83EA96D9}"/>
    <dgm:cxn modelId="{C286182C-4AD5-4AA6-AB27-1D1BBDF41C1F}" type="presOf" srcId="{2E86EE38-CBBA-48B3-BDE7-8A7EB634FA3C}" destId="{7FD48813-7991-4D74-9CCA-97E2BDB2D203}" srcOrd="0" destOrd="0" presId="urn:microsoft.com/office/officeart/2005/8/layout/target1"/>
    <dgm:cxn modelId="{62812EDE-009A-47D4-BA1F-46AD22B51CBA}" srcId="{85A5627B-EFC6-4098-8D04-9DC660CFACF6}" destId="{FC0AA0C7-C578-472F-8922-EB172B3C9081}" srcOrd="4" destOrd="0" parTransId="{EC4F38E5-725F-4E68-A030-241685359545}" sibTransId="{A3EFAC26-A821-4BFE-8CB6-9DCDD306563F}"/>
    <dgm:cxn modelId="{E62553B1-3F5D-45D1-B3C5-98AC58507C72}" type="presOf" srcId="{85A5627B-EFC6-4098-8D04-9DC660CFACF6}" destId="{B7F32A02-4259-4349-9E96-AB2D114605C4}" srcOrd="0" destOrd="0" presId="urn:microsoft.com/office/officeart/2005/8/layout/target1"/>
    <dgm:cxn modelId="{24CF1E66-7C01-4F6E-9A8F-FEA16031524F}" type="presOf" srcId="{4F83DCA5-1C5B-4A97-98D5-B2ECB56B77F9}" destId="{FC646384-8A73-42C6-895C-FC5B3D770B66}" srcOrd="0" destOrd="0" presId="urn:microsoft.com/office/officeart/2005/8/layout/target1"/>
    <dgm:cxn modelId="{CF2DB12C-5493-47D5-904A-7668AB2F8FF7}" type="presOf" srcId="{62263D7B-B057-4D8D-A893-F431E0DCDEB5}" destId="{CD85B45E-D1C1-4B26-AAE3-C20DD503AF35}" srcOrd="0" destOrd="0" presId="urn:microsoft.com/office/officeart/2005/8/layout/target1"/>
    <dgm:cxn modelId="{F1E21510-9047-4EA2-9522-B5B64DAD60EB}" srcId="{85A5627B-EFC6-4098-8D04-9DC660CFACF6}" destId="{62263D7B-B057-4D8D-A893-F431E0DCDEB5}" srcOrd="3" destOrd="0" parTransId="{6FF53717-B8B6-481E-B327-505B2D147C19}" sibTransId="{E8F7AFE5-5A38-4D4D-BE8A-7F28ACE28BE2}"/>
    <dgm:cxn modelId="{20935D59-B0D1-4F7D-A4C1-F61C3B31584E}" srcId="{85A5627B-EFC6-4098-8D04-9DC660CFACF6}" destId="{2E86EE38-CBBA-48B3-BDE7-8A7EB634FA3C}" srcOrd="2" destOrd="0" parTransId="{F97A1767-EBD4-4FC7-A11B-9485ED9028E6}" sibTransId="{3AD68995-77F0-45D2-AEBC-40D055C67A73}"/>
    <dgm:cxn modelId="{B8BFA1B1-FE76-472B-BEB1-54EBB1256E46}" type="presParOf" srcId="{B7F32A02-4259-4349-9E96-AB2D114605C4}" destId="{937B8455-BCFB-43EB-8574-2F06500D6A7C}" srcOrd="0" destOrd="0" presId="urn:microsoft.com/office/officeart/2005/8/layout/target1"/>
    <dgm:cxn modelId="{E8259F1B-F256-4922-A9D6-8D442AD0FFB8}" type="presParOf" srcId="{B7F32A02-4259-4349-9E96-AB2D114605C4}" destId="{FC646384-8A73-42C6-895C-FC5B3D770B66}" srcOrd="1" destOrd="0" presId="urn:microsoft.com/office/officeart/2005/8/layout/target1"/>
    <dgm:cxn modelId="{8F99CAAF-5270-4705-A148-17928C154FC0}" type="presParOf" srcId="{B7F32A02-4259-4349-9E96-AB2D114605C4}" destId="{C151A25C-EE18-4B2E-B403-FE8E497355F7}" srcOrd="2" destOrd="0" presId="urn:microsoft.com/office/officeart/2005/8/layout/target1"/>
    <dgm:cxn modelId="{F6F25CAB-1D6F-4A75-988D-A80A93CEA610}" type="presParOf" srcId="{B7F32A02-4259-4349-9E96-AB2D114605C4}" destId="{828F9E2B-6A4C-401D-9025-2670C1A0FD84}" srcOrd="3" destOrd="0" presId="urn:microsoft.com/office/officeart/2005/8/layout/target1"/>
    <dgm:cxn modelId="{976D57B8-8DA9-411A-AD79-431637672130}" type="presParOf" srcId="{B7F32A02-4259-4349-9E96-AB2D114605C4}" destId="{D5646FCB-E7BD-4CE6-A801-A090427E94DF}" srcOrd="4" destOrd="0" presId="urn:microsoft.com/office/officeart/2005/8/layout/target1"/>
    <dgm:cxn modelId="{B8D4701F-E8DC-4E81-83BA-FFD5B54258BF}" type="presParOf" srcId="{B7F32A02-4259-4349-9E96-AB2D114605C4}" destId="{0E309BC3-8D5F-43B5-B206-82F11FDDCB3D}" srcOrd="5" destOrd="0" presId="urn:microsoft.com/office/officeart/2005/8/layout/target1"/>
    <dgm:cxn modelId="{8C427139-1E8C-4CB9-B0EE-7036F24ED455}" type="presParOf" srcId="{B7F32A02-4259-4349-9E96-AB2D114605C4}" destId="{053B6D69-3456-412A-A2E4-297484724959}" srcOrd="6" destOrd="0" presId="urn:microsoft.com/office/officeart/2005/8/layout/target1"/>
    <dgm:cxn modelId="{98946ACF-8432-4FCF-9C44-B6985A9DB5C7}" type="presParOf" srcId="{B7F32A02-4259-4349-9E96-AB2D114605C4}" destId="{F79D92A7-B973-49DF-B29D-A3E3B99CE926}" srcOrd="7" destOrd="0" presId="urn:microsoft.com/office/officeart/2005/8/layout/target1"/>
    <dgm:cxn modelId="{8860B4DA-A5AB-476C-9585-8B70069ED29F}" type="presParOf" srcId="{B7F32A02-4259-4349-9E96-AB2D114605C4}" destId="{1B534A61-A243-4310-965A-3A64DD3A7678}" srcOrd="8" destOrd="0" presId="urn:microsoft.com/office/officeart/2005/8/layout/target1"/>
    <dgm:cxn modelId="{D42F498F-90E5-43F9-B9E3-F6EC26CFB4FE}" type="presParOf" srcId="{B7F32A02-4259-4349-9E96-AB2D114605C4}" destId="{7FD48813-7991-4D74-9CCA-97E2BDB2D203}" srcOrd="9" destOrd="0" presId="urn:microsoft.com/office/officeart/2005/8/layout/target1"/>
    <dgm:cxn modelId="{61364869-AAA4-44B6-962F-D140A070C97C}" type="presParOf" srcId="{B7F32A02-4259-4349-9E96-AB2D114605C4}" destId="{90363FFF-3939-4C36-802B-962BE9CC5A27}" srcOrd="10" destOrd="0" presId="urn:microsoft.com/office/officeart/2005/8/layout/target1"/>
    <dgm:cxn modelId="{BCB8C074-F178-40A5-A3C7-1DE8714AE7EC}" type="presParOf" srcId="{B7F32A02-4259-4349-9E96-AB2D114605C4}" destId="{94F3C3F3-816D-487A-8ABD-CA7992E23736}" srcOrd="11" destOrd="0" presId="urn:microsoft.com/office/officeart/2005/8/layout/target1"/>
    <dgm:cxn modelId="{899D4EB9-CBF4-4884-9F63-6B9F5700049E}" type="presParOf" srcId="{B7F32A02-4259-4349-9E96-AB2D114605C4}" destId="{E1A93F14-8AF1-438B-9A51-8B945D2387EB}" srcOrd="12" destOrd="0" presId="urn:microsoft.com/office/officeart/2005/8/layout/target1"/>
    <dgm:cxn modelId="{55B1612C-B3F7-4B3D-8C02-24B05F28EA9C}" type="presParOf" srcId="{B7F32A02-4259-4349-9E96-AB2D114605C4}" destId="{CD85B45E-D1C1-4B26-AAE3-C20DD503AF35}" srcOrd="13" destOrd="0" presId="urn:microsoft.com/office/officeart/2005/8/layout/target1"/>
    <dgm:cxn modelId="{C36D23B8-67CA-4586-9F1B-1498D22590A0}" type="presParOf" srcId="{B7F32A02-4259-4349-9E96-AB2D114605C4}" destId="{6F3FDFAA-AAED-44F1-8A89-FDC8200D781F}" srcOrd="14" destOrd="0" presId="urn:microsoft.com/office/officeart/2005/8/layout/target1"/>
    <dgm:cxn modelId="{A582BD36-83BD-439C-B5D9-E8EE178EA5F5}" type="presParOf" srcId="{B7F32A02-4259-4349-9E96-AB2D114605C4}" destId="{194F89E5-F369-4A7D-9643-58FE58B5FF9B}" srcOrd="15" destOrd="0" presId="urn:microsoft.com/office/officeart/2005/8/layout/target1"/>
    <dgm:cxn modelId="{D8B65F9C-BC92-4ADC-9E63-C7ED24B266E9}" type="presParOf" srcId="{B7F32A02-4259-4349-9E96-AB2D114605C4}" destId="{0C23A255-3AAC-4FB1-B609-58F93EA52413}" srcOrd="16" destOrd="0" presId="urn:microsoft.com/office/officeart/2005/8/layout/target1"/>
    <dgm:cxn modelId="{49E2BD2C-D3D2-45C7-A1F9-1E6FC9ED0E5F}" type="presParOf" srcId="{B7F32A02-4259-4349-9E96-AB2D114605C4}" destId="{3BCDB32E-66BA-4CA9-8581-C1985064CCAD}" srcOrd="17" destOrd="0" presId="urn:microsoft.com/office/officeart/2005/8/layout/target1"/>
    <dgm:cxn modelId="{327535FE-4B6B-4428-9368-BCB6FCC91B1A}" type="presParOf" srcId="{B7F32A02-4259-4349-9E96-AB2D114605C4}" destId="{52F7F628-4D65-4E19-8D3F-5124F76D6BE6}" srcOrd="18" destOrd="0" presId="urn:microsoft.com/office/officeart/2005/8/layout/target1"/>
    <dgm:cxn modelId="{76B502D5-F3D8-4187-9699-AD7EF6F9CA50}" type="presParOf" srcId="{B7F32A02-4259-4349-9E96-AB2D114605C4}" destId="{09631BE6-26AC-4835-A7A2-14D2279B2718}" srcOrd="19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CF67814-36F7-4EC2-9DFF-932DEC3A62B1}" type="doc">
      <dgm:prSet loTypeId="urn:microsoft.com/office/officeart/2005/8/layout/bProcess4" loCatId="process" qsTypeId="urn:microsoft.com/office/officeart/2005/8/quickstyle/3d7" qsCatId="3D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D37F7244-03EB-4F5B-A6A0-9A53FABB34A4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0"/>
          <a:r>
            <a:rPr lang="uk-UA" sz="1800" b="1" dirty="0" smtClean="0">
              <a:latin typeface="Arial Narrow" pitchFamily="34" charset="0"/>
            </a:rPr>
            <a:t>лекція </a:t>
          </a:r>
          <a:endParaRPr lang="ru-RU" sz="1300" b="1" dirty="0">
            <a:latin typeface="Arial Narrow" pitchFamily="34" charset="0"/>
          </a:endParaRPr>
        </a:p>
      </dgm:t>
    </dgm:pt>
    <dgm:pt modelId="{3BA7274A-B1E4-4CE3-AFBD-32B61E3A1B31}" type="parTrans" cxnId="{5F53B20A-A51D-42F6-9EC3-283DD1A183ED}">
      <dgm:prSet/>
      <dgm:spPr/>
      <dgm:t>
        <a:bodyPr/>
        <a:lstStyle/>
        <a:p>
          <a:endParaRPr lang="ru-RU"/>
        </a:p>
      </dgm:t>
    </dgm:pt>
    <dgm:pt modelId="{20EE337A-FBAC-414D-89E9-AFD01AB8064E}" type="sibTrans" cxnId="{5F53B20A-A51D-42F6-9EC3-283DD1A183ED}">
      <dgm:prSet/>
      <dgm:spPr/>
      <dgm:t>
        <a:bodyPr/>
        <a:lstStyle/>
        <a:p>
          <a:endParaRPr lang="ru-RU"/>
        </a:p>
      </dgm:t>
    </dgm:pt>
    <dgm:pt modelId="{CAE76F04-D0C1-4327-AAFB-486599DBACAF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uk-UA" sz="1800" b="1" dirty="0" smtClean="0">
              <a:latin typeface="Arial Narrow" pitchFamily="34" charset="0"/>
            </a:rPr>
            <a:t>презентація</a:t>
          </a:r>
          <a:endParaRPr lang="ru-RU" sz="1800" b="1" dirty="0">
            <a:latin typeface="Arial Narrow" pitchFamily="34" charset="0"/>
          </a:endParaRPr>
        </a:p>
      </dgm:t>
    </dgm:pt>
    <dgm:pt modelId="{12DF10D2-6574-46D2-B5FC-7660376E55AA}" type="parTrans" cxnId="{38EC41FD-03B1-417D-98AA-5D6EAD9F43D2}">
      <dgm:prSet/>
      <dgm:spPr/>
      <dgm:t>
        <a:bodyPr/>
        <a:lstStyle/>
        <a:p>
          <a:endParaRPr lang="ru-RU"/>
        </a:p>
      </dgm:t>
    </dgm:pt>
    <dgm:pt modelId="{01F7DCC2-C78F-409C-88C0-EEF6395C1806}" type="sibTrans" cxnId="{38EC41FD-03B1-417D-98AA-5D6EAD9F43D2}">
      <dgm:prSet/>
      <dgm:spPr/>
      <dgm:t>
        <a:bodyPr/>
        <a:lstStyle/>
        <a:p>
          <a:endParaRPr lang="ru-RU"/>
        </a:p>
      </dgm:t>
    </dgm:pt>
    <dgm:pt modelId="{AA9C9EE0-4A8C-4564-A750-0454FE466479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uk-UA" sz="1800" b="1" dirty="0" smtClean="0">
              <a:latin typeface="Arial Narrow" pitchFamily="34" charset="0"/>
            </a:rPr>
            <a:t>семінари</a:t>
          </a:r>
          <a:r>
            <a:rPr lang="uk-UA" sz="1200" dirty="0" smtClean="0">
              <a:latin typeface="Arial Narrow" pitchFamily="34" charset="0"/>
            </a:rPr>
            <a:t> </a:t>
          </a:r>
          <a:endParaRPr lang="ru-RU" sz="1200" dirty="0">
            <a:latin typeface="Arial Narrow" pitchFamily="34" charset="0"/>
          </a:endParaRPr>
        </a:p>
      </dgm:t>
    </dgm:pt>
    <dgm:pt modelId="{83C554C2-7FD3-4EEC-9DB3-D7DA2F8AEEF2}" type="parTrans" cxnId="{821BE70A-A238-4143-A327-BD0DF069A31A}">
      <dgm:prSet/>
      <dgm:spPr/>
      <dgm:t>
        <a:bodyPr/>
        <a:lstStyle/>
        <a:p>
          <a:endParaRPr lang="ru-RU"/>
        </a:p>
      </dgm:t>
    </dgm:pt>
    <dgm:pt modelId="{4A134774-2CD9-498D-B505-2129248ECF37}" type="sibTrans" cxnId="{821BE70A-A238-4143-A327-BD0DF069A31A}">
      <dgm:prSet/>
      <dgm:spPr/>
      <dgm:t>
        <a:bodyPr/>
        <a:lstStyle/>
        <a:p>
          <a:endParaRPr lang="ru-RU"/>
        </a:p>
      </dgm:t>
    </dgm:pt>
    <dgm:pt modelId="{032AE90C-BFD2-4257-9A0A-45B4D473295C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uk-UA" sz="1800" b="1" dirty="0" smtClean="0">
              <a:latin typeface="Arial Narrow" pitchFamily="34" charset="0"/>
            </a:rPr>
            <a:t>пояснення</a:t>
          </a:r>
          <a:endParaRPr lang="ru-RU" sz="1800" b="1" dirty="0">
            <a:latin typeface="Arial Narrow" pitchFamily="34" charset="0"/>
          </a:endParaRPr>
        </a:p>
      </dgm:t>
    </dgm:pt>
    <dgm:pt modelId="{17A5A0A8-95E2-4580-95C1-66DC109A8E84}" type="parTrans" cxnId="{80971C96-C5A4-4AAC-9C96-EFFD2EE8FCBA}">
      <dgm:prSet/>
      <dgm:spPr/>
      <dgm:t>
        <a:bodyPr/>
        <a:lstStyle/>
        <a:p>
          <a:endParaRPr lang="ru-RU"/>
        </a:p>
      </dgm:t>
    </dgm:pt>
    <dgm:pt modelId="{8628482F-5ED5-41AE-A03F-7C2C14F8D490}" type="sibTrans" cxnId="{80971C96-C5A4-4AAC-9C96-EFFD2EE8FCBA}">
      <dgm:prSet/>
      <dgm:spPr/>
      <dgm:t>
        <a:bodyPr/>
        <a:lstStyle/>
        <a:p>
          <a:endParaRPr lang="ru-RU"/>
        </a:p>
      </dgm:t>
    </dgm:pt>
    <dgm:pt modelId="{CE16C535-9F9C-486F-84D3-A57AB21DA52E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uk-UA" sz="1800" b="1" dirty="0" smtClean="0">
              <a:latin typeface="Arial Narrow" pitchFamily="34" charset="0"/>
            </a:rPr>
            <a:t>розповідь</a:t>
          </a:r>
          <a:endParaRPr lang="ru-RU" sz="1800" b="1" dirty="0">
            <a:latin typeface="Arial Narrow" pitchFamily="34" charset="0"/>
          </a:endParaRPr>
        </a:p>
      </dgm:t>
    </dgm:pt>
    <dgm:pt modelId="{8D0BB105-4A46-49BF-811C-8F45F86518D9}" type="parTrans" cxnId="{063BC0ED-AA1F-4C8B-8064-6FB22FF9D35F}">
      <dgm:prSet/>
      <dgm:spPr/>
      <dgm:t>
        <a:bodyPr/>
        <a:lstStyle/>
        <a:p>
          <a:endParaRPr lang="ru-RU"/>
        </a:p>
      </dgm:t>
    </dgm:pt>
    <dgm:pt modelId="{B521A0A6-B0C4-4AFD-BB23-4A5726A6744C}" type="sibTrans" cxnId="{063BC0ED-AA1F-4C8B-8064-6FB22FF9D35F}">
      <dgm:prSet/>
      <dgm:spPr/>
      <dgm:t>
        <a:bodyPr/>
        <a:lstStyle/>
        <a:p>
          <a:endParaRPr lang="ru-RU"/>
        </a:p>
      </dgm:t>
    </dgm:pt>
    <dgm:pt modelId="{16D67C4F-F234-42BE-A5DE-DB2AD5476B22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uk-UA" sz="1800" b="1" dirty="0" smtClean="0">
              <a:latin typeface="Arial Narrow" pitchFamily="34" charset="0"/>
            </a:rPr>
            <a:t>бесіда</a:t>
          </a:r>
          <a:endParaRPr lang="ru-RU" sz="1800" b="1" dirty="0">
            <a:latin typeface="Arial Narrow" pitchFamily="34" charset="0"/>
          </a:endParaRPr>
        </a:p>
      </dgm:t>
    </dgm:pt>
    <dgm:pt modelId="{6A2FA30A-228A-48F6-BF8B-4F988B695D42}" type="parTrans" cxnId="{2562655B-706E-468C-AAE6-C9E710DF85E0}">
      <dgm:prSet/>
      <dgm:spPr/>
      <dgm:t>
        <a:bodyPr/>
        <a:lstStyle/>
        <a:p>
          <a:endParaRPr lang="ru-RU"/>
        </a:p>
      </dgm:t>
    </dgm:pt>
    <dgm:pt modelId="{2D46CE94-7204-4A29-813F-05BA2213A4AB}" type="sibTrans" cxnId="{2562655B-706E-468C-AAE6-C9E710DF85E0}">
      <dgm:prSet/>
      <dgm:spPr/>
      <dgm:t>
        <a:bodyPr/>
        <a:lstStyle/>
        <a:p>
          <a:endParaRPr lang="ru-RU"/>
        </a:p>
      </dgm:t>
    </dgm:pt>
    <dgm:pt modelId="{71674B89-C98E-414F-9378-504CCB2AD78F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1400" b="1" dirty="0" err="1" smtClean="0">
              <a:latin typeface="Arial Narrow" pitchFamily="34" charset="0"/>
            </a:rPr>
            <a:t>ілюстр</a:t>
          </a:r>
          <a:r>
            <a:rPr lang="uk-UA" sz="1400" b="1" dirty="0" err="1" smtClean="0">
              <a:latin typeface="Arial Narrow" pitchFamily="34" charset="0"/>
            </a:rPr>
            <a:t>ування</a:t>
          </a:r>
          <a:endParaRPr lang="ru-RU" sz="1400" b="1" dirty="0">
            <a:latin typeface="Arial Narrow" pitchFamily="34" charset="0"/>
          </a:endParaRPr>
        </a:p>
      </dgm:t>
    </dgm:pt>
    <dgm:pt modelId="{A18F480D-6A59-41AF-9232-0CF83E644574}" type="parTrans" cxnId="{A29A5F9D-B81E-4CA7-9A00-0644B3E8FE7B}">
      <dgm:prSet/>
      <dgm:spPr/>
      <dgm:t>
        <a:bodyPr/>
        <a:lstStyle/>
        <a:p>
          <a:endParaRPr lang="ru-RU"/>
        </a:p>
      </dgm:t>
    </dgm:pt>
    <dgm:pt modelId="{6CB4316D-334F-4E3D-AD78-4CC2E402B519}" type="sibTrans" cxnId="{A29A5F9D-B81E-4CA7-9A00-0644B3E8FE7B}">
      <dgm:prSet/>
      <dgm:spPr/>
      <dgm:t>
        <a:bodyPr/>
        <a:lstStyle/>
        <a:p>
          <a:endParaRPr lang="ru-RU"/>
        </a:p>
      </dgm:t>
    </dgm:pt>
    <dgm:pt modelId="{D12A4549-3A98-4F7E-9246-B208506CE0DA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1800" b="1" dirty="0" err="1" smtClean="0">
              <a:latin typeface="Arial Narrow" pitchFamily="34" charset="0"/>
            </a:rPr>
            <a:t>демонстр</a:t>
          </a:r>
          <a:r>
            <a:rPr lang="uk-UA" sz="1800" b="1" dirty="0" err="1" smtClean="0">
              <a:latin typeface="Arial Narrow" pitchFamily="34" charset="0"/>
            </a:rPr>
            <a:t>у-вання</a:t>
          </a:r>
          <a:r>
            <a:rPr lang="uk-UA" sz="1200" dirty="0" smtClean="0"/>
            <a:t> </a:t>
          </a:r>
          <a:endParaRPr lang="ru-RU" sz="1200" dirty="0"/>
        </a:p>
      </dgm:t>
    </dgm:pt>
    <dgm:pt modelId="{E0C45BFB-6D27-401D-85D3-81B29CDE18D1}" type="parTrans" cxnId="{9BBEF703-A3F7-48C5-B157-8EFFB5A58317}">
      <dgm:prSet/>
      <dgm:spPr/>
      <dgm:t>
        <a:bodyPr/>
        <a:lstStyle/>
        <a:p>
          <a:endParaRPr lang="ru-RU"/>
        </a:p>
      </dgm:t>
    </dgm:pt>
    <dgm:pt modelId="{9FE5600E-39E5-4EEC-9430-6736910F7731}" type="sibTrans" cxnId="{9BBEF703-A3F7-48C5-B157-8EFFB5A58317}">
      <dgm:prSet/>
      <dgm:spPr/>
      <dgm:t>
        <a:bodyPr/>
        <a:lstStyle/>
        <a:p>
          <a:endParaRPr lang="ru-RU"/>
        </a:p>
      </dgm:t>
    </dgm:pt>
    <dgm:pt modelId="{34863E7C-2531-4128-A099-08AEC9CDE40E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1800" b="1" dirty="0" err="1" smtClean="0">
              <a:latin typeface="Arial Narrow" pitchFamily="34" charset="0"/>
            </a:rPr>
            <a:t>вправи</a:t>
          </a:r>
          <a:endParaRPr lang="ru-RU" sz="1200" b="1" dirty="0">
            <a:latin typeface="Arial Narrow" pitchFamily="34" charset="0"/>
          </a:endParaRPr>
        </a:p>
      </dgm:t>
    </dgm:pt>
    <dgm:pt modelId="{D5EA6593-7C81-4ED0-A31C-048448239799}" type="parTrans" cxnId="{162567F6-024D-4B6C-8D9E-85D77529CB21}">
      <dgm:prSet/>
      <dgm:spPr/>
      <dgm:t>
        <a:bodyPr/>
        <a:lstStyle/>
        <a:p>
          <a:endParaRPr lang="ru-RU"/>
        </a:p>
      </dgm:t>
    </dgm:pt>
    <dgm:pt modelId="{17E0162F-9F68-41DD-8340-221AB093E057}" type="sibTrans" cxnId="{162567F6-024D-4B6C-8D9E-85D77529CB21}">
      <dgm:prSet/>
      <dgm:spPr/>
      <dgm:t>
        <a:bodyPr/>
        <a:lstStyle/>
        <a:p>
          <a:endParaRPr lang="ru-RU"/>
        </a:p>
      </dgm:t>
    </dgm:pt>
    <dgm:pt modelId="{76F6DD9D-746B-4656-8610-3002366AB3D3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1200" dirty="0" err="1" smtClean="0">
              <a:latin typeface="Arial Narrow" pitchFamily="34" charset="0"/>
            </a:rPr>
            <a:t>навчальні</a:t>
          </a:r>
          <a:r>
            <a:rPr lang="ru-RU" sz="1200" dirty="0" smtClean="0">
              <a:latin typeface="Arial Narrow" pitchFamily="34" charset="0"/>
            </a:rPr>
            <a:t> </a:t>
          </a:r>
          <a:r>
            <a:rPr lang="ru-RU" sz="1800" b="1" dirty="0" err="1" smtClean="0">
              <a:latin typeface="Arial Narrow" pitchFamily="34" charset="0"/>
            </a:rPr>
            <a:t>дискусії</a:t>
          </a:r>
          <a:endParaRPr lang="ru-RU" sz="1800" b="1" dirty="0">
            <a:latin typeface="Arial Narrow" pitchFamily="34" charset="0"/>
          </a:endParaRPr>
        </a:p>
      </dgm:t>
    </dgm:pt>
    <dgm:pt modelId="{42B0B979-D08D-4ED0-8D50-DC8A6C3FED5D}" type="parTrans" cxnId="{15B331D5-393E-4CD8-BD18-39CF706BB3D2}">
      <dgm:prSet/>
      <dgm:spPr/>
      <dgm:t>
        <a:bodyPr/>
        <a:lstStyle/>
        <a:p>
          <a:endParaRPr lang="ru-RU"/>
        </a:p>
      </dgm:t>
    </dgm:pt>
    <dgm:pt modelId="{EE21F856-DBFD-4A6A-B409-C130347909C8}" type="sibTrans" cxnId="{15B331D5-393E-4CD8-BD18-39CF706BB3D2}">
      <dgm:prSet/>
      <dgm:spPr/>
      <dgm:t>
        <a:bodyPr/>
        <a:lstStyle/>
        <a:p>
          <a:endParaRPr lang="ru-RU"/>
        </a:p>
      </dgm:t>
    </dgm:pt>
    <dgm:pt modelId="{94854547-700F-494D-921B-B48D0357A504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1400" b="1" dirty="0" smtClean="0">
              <a:latin typeface="Arial Narrow" pitchFamily="34" charset="0"/>
            </a:rPr>
            <a:t>метод</a:t>
          </a:r>
          <a:r>
            <a:rPr lang="ru-RU" sz="1200" dirty="0" smtClean="0"/>
            <a:t> </a:t>
          </a:r>
          <a:r>
            <a:rPr lang="ru-RU" sz="1400" b="1" dirty="0" err="1" smtClean="0">
              <a:latin typeface="Arial Narrow" pitchFamily="34" charset="0"/>
            </a:rPr>
            <a:t>цікавих</a:t>
          </a:r>
          <a:r>
            <a:rPr lang="ru-RU" sz="1400" b="1" dirty="0" smtClean="0">
              <a:latin typeface="Arial Narrow" pitchFamily="34" charset="0"/>
            </a:rPr>
            <a:t> </a:t>
          </a:r>
          <a:r>
            <a:rPr lang="ru-RU" sz="1400" b="1" dirty="0" err="1" smtClean="0">
              <a:latin typeface="Arial Narrow" pitchFamily="34" charset="0"/>
            </a:rPr>
            <a:t>аналогій</a:t>
          </a:r>
          <a:r>
            <a:rPr lang="ru-RU" sz="1400" b="1" dirty="0" smtClean="0">
              <a:latin typeface="Arial Narrow" pitchFamily="34" charset="0"/>
            </a:rPr>
            <a:t> </a:t>
          </a:r>
          <a:endParaRPr lang="ru-RU" sz="1400" b="1" dirty="0">
            <a:latin typeface="Arial Narrow" pitchFamily="34" charset="0"/>
          </a:endParaRPr>
        </a:p>
      </dgm:t>
    </dgm:pt>
    <dgm:pt modelId="{29B61660-0DD1-40C2-96FE-1C2C4A3C171D}" type="parTrans" cxnId="{E4C482AD-3719-4B5D-88BE-A995E6D50541}">
      <dgm:prSet/>
      <dgm:spPr/>
      <dgm:t>
        <a:bodyPr/>
        <a:lstStyle/>
        <a:p>
          <a:endParaRPr lang="ru-RU"/>
        </a:p>
      </dgm:t>
    </dgm:pt>
    <dgm:pt modelId="{A58C1690-9A4E-4EC5-878D-A2A555E65588}" type="sibTrans" cxnId="{E4C482AD-3719-4B5D-88BE-A995E6D50541}">
      <dgm:prSet/>
      <dgm:spPr/>
      <dgm:t>
        <a:bodyPr/>
        <a:lstStyle/>
        <a:p>
          <a:endParaRPr lang="ru-RU"/>
        </a:p>
      </dgm:t>
    </dgm:pt>
    <dgm:pt modelId="{1FC61E98-915D-4C43-A8C7-D6F62A69606D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uk-UA" sz="1400" b="1" dirty="0" smtClean="0">
              <a:latin typeface="Arial Narrow" pitchFamily="34" charset="0"/>
            </a:rPr>
            <a:t>асоціативний кущ</a:t>
          </a:r>
          <a:endParaRPr lang="ru-RU" sz="1400" b="1" dirty="0">
            <a:latin typeface="Arial Narrow" pitchFamily="34" charset="0"/>
          </a:endParaRPr>
        </a:p>
      </dgm:t>
    </dgm:pt>
    <dgm:pt modelId="{C3AF113D-B2D7-4322-8E52-57419FF8F57D}" type="parTrans" cxnId="{1E01212B-D64D-4CAF-9590-43017B603F5A}">
      <dgm:prSet/>
      <dgm:spPr/>
      <dgm:t>
        <a:bodyPr/>
        <a:lstStyle/>
        <a:p>
          <a:endParaRPr lang="ru-RU"/>
        </a:p>
      </dgm:t>
    </dgm:pt>
    <dgm:pt modelId="{771EBEB8-5CFC-4B2C-9A20-E818C859C4F4}" type="sibTrans" cxnId="{1E01212B-D64D-4CAF-9590-43017B603F5A}">
      <dgm:prSet/>
      <dgm:spPr/>
      <dgm:t>
        <a:bodyPr/>
        <a:lstStyle/>
        <a:p>
          <a:endParaRPr lang="ru-RU"/>
        </a:p>
      </dgm:t>
    </dgm:pt>
    <dgm:pt modelId="{A5CAB074-3FCB-42E1-9023-15DF38733C5B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uk-UA" sz="1600" b="1" dirty="0" smtClean="0">
              <a:latin typeface="Arial Narrow" pitchFamily="34" charset="0"/>
            </a:rPr>
            <a:t>метод випадку</a:t>
          </a:r>
          <a:endParaRPr lang="ru-RU" sz="1600" b="1" dirty="0">
            <a:latin typeface="Arial Narrow" pitchFamily="34" charset="0"/>
          </a:endParaRPr>
        </a:p>
      </dgm:t>
    </dgm:pt>
    <dgm:pt modelId="{032EA586-A5CA-4530-BE60-52F191F3C7DD}" type="parTrans" cxnId="{813E799E-AF37-4D8A-8E93-0CE1D1D87254}">
      <dgm:prSet/>
      <dgm:spPr/>
      <dgm:t>
        <a:bodyPr/>
        <a:lstStyle/>
        <a:p>
          <a:endParaRPr lang="ru-RU"/>
        </a:p>
      </dgm:t>
    </dgm:pt>
    <dgm:pt modelId="{12F581BC-CBB9-4124-8763-C0672624E91B}" type="sibTrans" cxnId="{813E799E-AF37-4D8A-8E93-0CE1D1D87254}">
      <dgm:prSet/>
      <dgm:spPr/>
      <dgm:t>
        <a:bodyPr/>
        <a:lstStyle/>
        <a:p>
          <a:endParaRPr lang="ru-RU"/>
        </a:p>
      </dgm:t>
    </dgm:pt>
    <dgm:pt modelId="{F7A18E9F-DF09-47ED-8C15-DAEE979004C0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uk-UA" sz="1600" b="1" dirty="0" smtClean="0">
              <a:latin typeface="Arial Narrow" pitchFamily="34" charset="0"/>
            </a:rPr>
            <a:t>метод ситуації </a:t>
          </a:r>
          <a:endParaRPr lang="ru-RU" sz="1600" b="1" dirty="0">
            <a:latin typeface="Arial Narrow" pitchFamily="34" charset="0"/>
          </a:endParaRPr>
        </a:p>
      </dgm:t>
    </dgm:pt>
    <dgm:pt modelId="{70F8C83B-37DA-4F33-8B7F-9C65B23CA149}" type="parTrans" cxnId="{E7FDF7BA-4FFD-45F0-8E2B-4B0B85851446}">
      <dgm:prSet/>
      <dgm:spPr/>
      <dgm:t>
        <a:bodyPr/>
        <a:lstStyle/>
        <a:p>
          <a:endParaRPr lang="ru-RU"/>
        </a:p>
      </dgm:t>
    </dgm:pt>
    <dgm:pt modelId="{227E66D0-7C7D-4784-A9C9-6D23DCFB3F7E}" type="sibTrans" cxnId="{E7FDF7BA-4FFD-45F0-8E2B-4B0B85851446}">
      <dgm:prSet/>
      <dgm:spPr/>
      <dgm:t>
        <a:bodyPr/>
        <a:lstStyle/>
        <a:p>
          <a:endParaRPr lang="ru-RU"/>
        </a:p>
      </dgm:t>
    </dgm:pt>
    <dgm:pt modelId="{4CD7DB9C-72DE-43A4-A602-8A17AA7AC33E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uk-UA" sz="1800" b="1" dirty="0" smtClean="0">
              <a:latin typeface="Arial Narrow" pitchFamily="34" charset="0"/>
            </a:rPr>
            <a:t>ділова гра</a:t>
          </a:r>
          <a:endParaRPr lang="ru-RU" sz="1800" b="1" dirty="0">
            <a:latin typeface="Arial Narrow" pitchFamily="34" charset="0"/>
          </a:endParaRPr>
        </a:p>
      </dgm:t>
    </dgm:pt>
    <dgm:pt modelId="{F374C045-FC31-4E95-AAB6-B015346CFA26}" type="parTrans" cxnId="{074D6B91-1D55-4603-BA1A-8680850908F4}">
      <dgm:prSet/>
      <dgm:spPr/>
      <dgm:t>
        <a:bodyPr/>
        <a:lstStyle/>
        <a:p>
          <a:endParaRPr lang="ru-RU"/>
        </a:p>
      </dgm:t>
    </dgm:pt>
    <dgm:pt modelId="{E546B251-93AA-454E-B4F4-958B01A9126F}" type="sibTrans" cxnId="{074D6B91-1D55-4603-BA1A-8680850908F4}">
      <dgm:prSet/>
      <dgm:spPr/>
      <dgm:t>
        <a:bodyPr/>
        <a:lstStyle/>
        <a:p>
          <a:endParaRPr lang="ru-RU"/>
        </a:p>
      </dgm:t>
    </dgm:pt>
    <dgm:pt modelId="{98017C48-DC3E-4127-AC4D-D15B2A4C7D51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uk-UA" sz="1600" b="1" dirty="0" smtClean="0">
              <a:latin typeface="Arial Narrow" pitchFamily="34" charset="0"/>
            </a:rPr>
            <a:t>мозковий штурм</a:t>
          </a:r>
          <a:endParaRPr lang="ru-RU" sz="1600" b="1" dirty="0">
            <a:latin typeface="Arial Narrow" pitchFamily="34" charset="0"/>
          </a:endParaRPr>
        </a:p>
      </dgm:t>
    </dgm:pt>
    <dgm:pt modelId="{7B4C7F9D-646E-41FA-85C2-BFA096CA4C3B}" type="parTrans" cxnId="{B2DCEFB5-9168-45E6-B433-38686BBD37D3}">
      <dgm:prSet/>
      <dgm:spPr/>
      <dgm:t>
        <a:bodyPr/>
        <a:lstStyle/>
        <a:p>
          <a:endParaRPr lang="ru-RU"/>
        </a:p>
      </dgm:t>
    </dgm:pt>
    <dgm:pt modelId="{865038C4-FB02-43D0-8777-02BA70A82EE7}" type="sibTrans" cxnId="{B2DCEFB5-9168-45E6-B433-38686BBD37D3}">
      <dgm:prSet/>
      <dgm:spPr/>
      <dgm:t>
        <a:bodyPr/>
        <a:lstStyle/>
        <a:p>
          <a:endParaRPr lang="ru-RU"/>
        </a:p>
      </dgm:t>
    </dgm:pt>
    <dgm:pt modelId="{9F32E869-0A66-4EF1-B1C6-55035406489E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uk-UA" sz="1800" b="1" dirty="0" smtClean="0">
              <a:latin typeface="Arial Narrow" pitchFamily="34" charset="0"/>
            </a:rPr>
            <a:t>тренінг</a:t>
          </a:r>
          <a:endParaRPr lang="ru-RU" sz="1800" b="1" dirty="0">
            <a:latin typeface="Arial Narrow" pitchFamily="34" charset="0"/>
          </a:endParaRPr>
        </a:p>
      </dgm:t>
    </dgm:pt>
    <dgm:pt modelId="{03972994-F2B8-44F7-A2B7-641B3A7ADD91}" type="parTrans" cxnId="{F248C56D-6EAA-4A30-A489-7B36301342F5}">
      <dgm:prSet/>
      <dgm:spPr/>
      <dgm:t>
        <a:bodyPr/>
        <a:lstStyle/>
        <a:p>
          <a:endParaRPr lang="ru-RU"/>
        </a:p>
      </dgm:t>
    </dgm:pt>
    <dgm:pt modelId="{B4947B4F-AC54-438F-B81A-BFB9502A8E91}" type="sibTrans" cxnId="{F248C56D-6EAA-4A30-A489-7B36301342F5}">
      <dgm:prSet/>
      <dgm:spPr/>
      <dgm:t>
        <a:bodyPr/>
        <a:lstStyle/>
        <a:p>
          <a:endParaRPr lang="ru-RU"/>
        </a:p>
      </dgm:t>
    </dgm:pt>
    <dgm:pt modelId="{8E1D84DE-96EE-4B05-8DF5-5606149F97DE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uk-UA" sz="1800" b="1" dirty="0" smtClean="0">
              <a:latin typeface="Arial Narrow" pitchFamily="34" charset="0"/>
            </a:rPr>
            <a:t>есе</a:t>
          </a:r>
          <a:endParaRPr lang="ru-RU" sz="1800" b="1" dirty="0">
            <a:latin typeface="Arial Narrow" pitchFamily="34" charset="0"/>
          </a:endParaRPr>
        </a:p>
      </dgm:t>
    </dgm:pt>
    <dgm:pt modelId="{D91AD866-138C-4975-AB52-B96342065EAB}" type="parTrans" cxnId="{1ABAD61A-8C2E-418E-A009-F7A2462BE59F}">
      <dgm:prSet/>
      <dgm:spPr/>
      <dgm:t>
        <a:bodyPr/>
        <a:lstStyle/>
        <a:p>
          <a:endParaRPr lang="ru-RU"/>
        </a:p>
      </dgm:t>
    </dgm:pt>
    <dgm:pt modelId="{60822500-0C4E-4BFA-BA89-1C05B56A2D71}" type="sibTrans" cxnId="{1ABAD61A-8C2E-418E-A009-F7A2462BE59F}">
      <dgm:prSet/>
      <dgm:spPr/>
      <dgm:t>
        <a:bodyPr/>
        <a:lstStyle/>
        <a:p>
          <a:endParaRPr lang="ru-RU"/>
        </a:p>
      </dgm:t>
    </dgm:pt>
    <dgm:pt modelId="{728CBD54-8FAD-4AEF-B376-106128EF9756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uk-UA" sz="1400" b="1" dirty="0" smtClean="0">
              <a:latin typeface="Arial Narrow" pitchFamily="34" charset="0"/>
            </a:rPr>
            <a:t>реферати</a:t>
          </a:r>
          <a:endParaRPr lang="ru-RU" sz="1400" b="1" dirty="0">
            <a:latin typeface="Arial Narrow" pitchFamily="34" charset="0"/>
          </a:endParaRPr>
        </a:p>
      </dgm:t>
    </dgm:pt>
    <dgm:pt modelId="{09765B24-4927-4490-A8C9-E6A2DB242624}" type="parTrans" cxnId="{C1045056-3829-45A9-9C70-0E18ACA04C35}">
      <dgm:prSet/>
      <dgm:spPr/>
      <dgm:t>
        <a:bodyPr/>
        <a:lstStyle/>
        <a:p>
          <a:endParaRPr lang="ru-RU"/>
        </a:p>
      </dgm:t>
    </dgm:pt>
    <dgm:pt modelId="{AFFDF86E-6C23-4F1E-A78B-80EE9B8ED094}" type="sibTrans" cxnId="{C1045056-3829-45A9-9C70-0E18ACA04C35}">
      <dgm:prSet/>
      <dgm:spPr/>
      <dgm:t>
        <a:bodyPr/>
        <a:lstStyle/>
        <a:p>
          <a:endParaRPr lang="ru-RU"/>
        </a:p>
      </dgm:t>
    </dgm:pt>
    <dgm:pt modelId="{30A38733-0B7C-4213-9DE6-0D83C2061EFB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uk-UA" sz="1300" b="1" dirty="0" smtClean="0">
              <a:latin typeface="Arial Narrow" pitchFamily="34" charset="0"/>
            </a:rPr>
            <a:t>індивідуально-дослідні завдання</a:t>
          </a:r>
          <a:endParaRPr lang="ru-RU" sz="1300" b="1" dirty="0">
            <a:latin typeface="Arial Narrow" pitchFamily="34" charset="0"/>
          </a:endParaRPr>
        </a:p>
      </dgm:t>
    </dgm:pt>
    <dgm:pt modelId="{EAAF4806-5A70-4181-A6F7-FDD5473DFD61}" type="parTrans" cxnId="{51B327DD-485E-414E-976C-67A0944B9DBC}">
      <dgm:prSet/>
      <dgm:spPr/>
      <dgm:t>
        <a:bodyPr/>
        <a:lstStyle/>
        <a:p>
          <a:endParaRPr lang="ru-RU"/>
        </a:p>
      </dgm:t>
    </dgm:pt>
    <dgm:pt modelId="{E4A5E99A-FD95-4750-B3CC-1B1E0FDBEF78}" type="sibTrans" cxnId="{51B327DD-485E-414E-976C-67A0944B9DBC}">
      <dgm:prSet/>
      <dgm:spPr/>
      <dgm:t>
        <a:bodyPr/>
        <a:lstStyle/>
        <a:p>
          <a:endParaRPr lang="ru-RU"/>
        </a:p>
      </dgm:t>
    </dgm:pt>
    <dgm:pt modelId="{0A3703D9-F58B-4377-8C6C-B65E8D31CAFE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uk-UA" sz="1600" b="1" dirty="0" smtClean="0">
              <a:latin typeface="Arial Narrow" pitchFamily="34" charset="0"/>
            </a:rPr>
            <a:t>приклад</a:t>
          </a:r>
          <a:endParaRPr lang="ru-RU" sz="1600" b="1" dirty="0">
            <a:latin typeface="Arial Narrow" pitchFamily="34" charset="0"/>
          </a:endParaRPr>
        </a:p>
      </dgm:t>
    </dgm:pt>
    <dgm:pt modelId="{13D8091B-5A3C-4477-BF87-EBE513145610}" type="parTrans" cxnId="{2D385F7A-EA1F-426D-BD40-AFE7779C2603}">
      <dgm:prSet/>
      <dgm:spPr/>
      <dgm:t>
        <a:bodyPr/>
        <a:lstStyle/>
        <a:p>
          <a:endParaRPr lang="ru-RU"/>
        </a:p>
      </dgm:t>
    </dgm:pt>
    <dgm:pt modelId="{2F5728D2-A029-49B5-B07A-5434C33289F9}" type="sibTrans" cxnId="{2D385F7A-EA1F-426D-BD40-AFE7779C2603}">
      <dgm:prSet/>
      <dgm:spPr/>
      <dgm:t>
        <a:bodyPr/>
        <a:lstStyle/>
        <a:p>
          <a:endParaRPr lang="ru-RU"/>
        </a:p>
      </dgm:t>
    </dgm:pt>
    <dgm:pt modelId="{8A8AA376-FA26-4D78-9AFE-38C25C3F780F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uk-UA" sz="1600" b="1" dirty="0" smtClean="0">
              <a:latin typeface="Arial Narrow" pitchFamily="34" charset="0"/>
            </a:rPr>
            <a:t>творчі роботи</a:t>
          </a:r>
          <a:endParaRPr lang="ru-RU" sz="1600" b="1" dirty="0">
            <a:latin typeface="Arial Narrow" pitchFamily="34" charset="0"/>
          </a:endParaRPr>
        </a:p>
      </dgm:t>
    </dgm:pt>
    <dgm:pt modelId="{4C1D4E50-F4B6-46BA-BA89-9B3A3E83B058}" type="parTrans" cxnId="{89820FFD-79C4-4DCE-BE05-F3D91773F077}">
      <dgm:prSet/>
      <dgm:spPr/>
      <dgm:t>
        <a:bodyPr/>
        <a:lstStyle/>
        <a:p>
          <a:endParaRPr lang="ru-RU"/>
        </a:p>
      </dgm:t>
    </dgm:pt>
    <dgm:pt modelId="{3041265E-8B1C-417A-8C2D-9E9D0111DEFE}" type="sibTrans" cxnId="{89820FFD-79C4-4DCE-BE05-F3D91773F077}">
      <dgm:prSet/>
      <dgm:spPr/>
      <dgm:t>
        <a:bodyPr/>
        <a:lstStyle/>
        <a:p>
          <a:endParaRPr lang="ru-RU"/>
        </a:p>
      </dgm:t>
    </dgm:pt>
    <dgm:pt modelId="{BC97D06C-D616-46B6-B23D-5A203F62A9C2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uk-UA" sz="1600" b="1" dirty="0" smtClean="0">
              <a:latin typeface="Arial Narrow" pitchFamily="34" charset="0"/>
            </a:rPr>
            <a:t>мікрогрупи</a:t>
          </a:r>
          <a:endParaRPr lang="ru-RU" sz="1600" b="1" dirty="0">
            <a:latin typeface="Arial Narrow" pitchFamily="34" charset="0"/>
          </a:endParaRPr>
        </a:p>
      </dgm:t>
    </dgm:pt>
    <dgm:pt modelId="{20F6079C-D5CF-4C59-853A-C42C29C1743A}" type="parTrans" cxnId="{6CD32F7A-116B-48FA-A742-C6CC6E11EBFB}">
      <dgm:prSet/>
      <dgm:spPr/>
      <dgm:t>
        <a:bodyPr/>
        <a:lstStyle/>
        <a:p>
          <a:endParaRPr lang="ru-RU"/>
        </a:p>
      </dgm:t>
    </dgm:pt>
    <dgm:pt modelId="{EF828A32-D68C-401E-AF69-A2284A6C33DD}" type="sibTrans" cxnId="{6CD32F7A-116B-48FA-A742-C6CC6E11EBFB}">
      <dgm:prSet/>
      <dgm:spPr/>
      <dgm:t>
        <a:bodyPr/>
        <a:lstStyle/>
        <a:p>
          <a:endParaRPr lang="ru-RU"/>
        </a:p>
      </dgm:t>
    </dgm:pt>
    <dgm:pt modelId="{C391224F-D51F-4367-A3C3-0297128871E1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uk-UA" sz="1200" b="0" dirty="0" smtClean="0">
              <a:latin typeface="Arial Black" pitchFamily="34" charset="0"/>
            </a:rPr>
            <a:t>робота з </a:t>
          </a:r>
          <a:r>
            <a:rPr lang="uk-UA" sz="1200" b="0" dirty="0" err="1" smtClean="0">
              <a:latin typeface="Arial Black" pitchFamily="34" charset="0"/>
            </a:rPr>
            <a:t>першоджере-лами</a:t>
          </a:r>
          <a:endParaRPr lang="ru-RU" sz="1200" b="0" dirty="0">
            <a:latin typeface="Arial Black" pitchFamily="34" charset="0"/>
          </a:endParaRPr>
        </a:p>
      </dgm:t>
    </dgm:pt>
    <dgm:pt modelId="{133130A1-6FFC-4958-87B7-23D8AB3BC06A}" type="parTrans" cxnId="{86B0E34E-B55F-4A00-8CF1-F8F75BAE3183}">
      <dgm:prSet/>
      <dgm:spPr/>
      <dgm:t>
        <a:bodyPr/>
        <a:lstStyle/>
        <a:p>
          <a:endParaRPr lang="ru-RU"/>
        </a:p>
      </dgm:t>
    </dgm:pt>
    <dgm:pt modelId="{1CCB380B-4820-41C8-B623-5BAB5C6E4FA7}" type="sibTrans" cxnId="{86B0E34E-B55F-4A00-8CF1-F8F75BAE3183}">
      <dgm:prSet/>
      <dgm:spPr/>
      <dgm:t>
        <a:bodyPr/>
        <a:lstStyle/>
        <a:p>
          <a:endParaRPr lang="ru-RU"/>
        </a:p>
      </dgm:t>
    </dgm:pt>
    <dgm:pt modelId="{409B443E-44C0-49C5-8F67-C4671BB3A21B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1200" dirty="0" smtClean="0"/>
            <a:t>…</a:t>
          </a:r>
          <a:endParaRPr lang="ru-RU" sz="1200" dirty="0"/>
        </a:p>
      </dgm:t>
    </dgm:pt>
    <dgm:pt modelId="{894C9227-36E8-4DF4-914A-DFABA9A23758}" type="parTrans" cxnId="{96B2BB11-4ADC-437D-9086-FE176B02A766}">
      <dgm:prSet/>
      <dgm:spPr/>
      <dgm:t>
        <a:bodyPr/>
        <a:lstStyle/>
        <a:p>
          <a:endParaRPr lang="ru-RU"/>
        </a:p>
      </dgm:t>
    </dgm:pt>
    <dgm:pt modelId="{73031EAE-9FB2-4C50-B446-8C48A5BF9102}" type="sibTrans" cxnId="{96B2BB11-4ADC-437D-9086-FE176B02A766}">
      <dgm:prSet/>
      <dgm:spPr/>
      <dgm:t>
        <a:bodyPr/>
        <a:lstStyle/>
        <a:p>
          <a:endParaRPr lang="ru-RU"/>
        </a:p>
      </dgm:t>
    </dgm:pt>
    <dgm:pt modelId="{1F2D691B-6C13-4ABA-A3CB-4393DB654199}" type="pres">
      <dgm:prSet presAssocID="{CCF67814-36F7-4EC2-9DFF-932DEC3A62B1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53D8FEFB-A45D-4FAE-B553-6C70E94662AB}" type="pres">
      <dgm:prSet presAssocID="{D37F7244-03EB-4F5B-A6A0-9A53FABB34A4}" presName="compNode" presStyleCnt="0"/>
      <dgm:spPr/>
      <dgm:t>
        <a:bodyPr/>
        <a:lstStyle/>
        <a:p>
          <a:endParaRPr lang="ru-RU"/>
        </a:p>
      </dgm:t>
    </dgm:pt>
    <dgm:pt modelId="{A4F2FAE4-126A-4F46-A17A-B15E35CE9CAB}" type="pres">
      <dgm:prSet presAssocID="{D37F7244-03EB-4F5B-A6A0-9A53FABB34A4}" presName="dummyConnPt" presStyleCnt="0"/>
      <dgm:spPr/>
      <dgm:t>
        <a:bodyPr/>
        <a:lstStyle/>
        <a:p>
          <a:endParaRPr lang="ru-RU"/>
        </a:p>
      </dgm:t>
    </dgm:pt>
    <dgm:pt modelId="{6475FB80-190E-4AEB-A730-FCE8640D7008}" type="pres">
      <dgm:prSet presAssocID="{D37F7244-03EB-4F5B-A6A0-9A53FABB34A4}" presName="node" presStyleLbl="node1" presStyleIdx="0" presStyleCnt="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B8C0DB-24F7-4614-A4C6-7B3417347CF3}" type="pres">
      <dgm:prSet presAssocID="{20EE337A-FBAC-414D-89E9-AFD01AB8064E}" presName="sibTrans" presStyleLbl="bgSibTrans2D1" presStyleIdx="0" presStyleCnt="24"/>
      <dgm:spPr/>
      <dgm:t>
        <a:bodyPr/>
        <a:lstStyle/>
        <a:p>
          <a:endParaRPr lang="ru-RU"/>
        </a:p>
      </dgm:t>
    </dgm:pt>
    <dgm:pt modelId="{1063C704-EC42-49B6-BDAD-BC21A1F19F2B}" type="pres">
      <dgm:prSet presAssocID="{CAE76F04-D0C1-4327-AAFB-486599DBACAF}" presName="compNode" presStyleCnt="0"/>
      <dgm:spPr/>
      <dgm:t>
        <a:bodyPr/>
        <a:lstStyle/>
        <a:p>
          <a:endParaRPr lang="ru-RU"/>
        </a:p>
      </dgm:t>
    </dgm:pt>
    <dgm:pt modelId="{68691BA1-007D-4F0B-8DC1-DD80E64F202A}" type="pres">
      <dgm:prSet presAssocID="{CAE76F04-D0C1-4327-AAFB-486599DBACAF}" presName="dummyConnPt" presStyleCnt="0"/>
      <dgm:spPr/>
      <dgm:t>
        <a:bodyPr/>
        <a:lstStyle/>
        <a:p>
          <a:endParaRPr lang="ru-RU"/>
        </a:p>
      </dgm:t>
    </dgm:pt>
    <dgm:pt modelId="{302E29DD-8DCB-4B0C-939F-8FCC2C8A0F03}" type="pres">
      <dgm:prSet presAssocID="{CAE76F04-D0C1-4327-AAFB-486599DBACAF}" presName="node" presStyleLbl="node1" presStyleIdx="1" presStyleCnt="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7DC4AD-D123-4FE8-A41D-5379B1397B03}" type="pres">
      <dgm:prSet presAssocID="{01F7DCC2-C78F-409C-88C0-EEF6395C1806}" presName="sibTrans" presStyleLbl="bgSibTrans2D1" presStyleIdx="1" presStyleCnt="24"/>
      <dgm:spPr/>
      <dgm:t>
        <a:bodyPr/>
        <a:lstStyle/>
        <a:p>
          <a:endParaRPr lang="ru-RU"/>
        </a:p>
      </dgm:t>
    </dgm:pt>
    <dgm:pt modelId="{64525990-E638-454B-B5CA-B806611EBE21}" type="pres">
      <dgm:prSet presAssocID="{AA9C9EE0-4A8C-4564-A750-0454FE466479}" presName="compNode" presStyleCnt="0"/>
      <dgm:spPr/>
      <dgm:t>
        <a:bodyPr/>
        <a:lstStyle/>
        <a:p>
          <a:endParaRPr lang="ru-RU"/>
        </a:p>
      </dgm:t>
    </dgm:pt>
    <dgm:pt modelId="{0C2E3368-4D6A-4697-944E-2730AC02F19F}" type="pres">
      <dgm:prSet presAssocID="{AA9C9EE0-4A8C-4564-A750-0454FE466479}" presName="dummyConnPt" presStyleCnt="0"/>
      <dgm:spPr/>
      <dgm:t>
        <a:bodyPr/>
        <a:lstStyle/>
        <a:p>
          <a:endParaRPr lang="ru-RU"/>
        </a:p>
      </dgm:t>
    </dgm:pt>
    <dgm:pt modelId="{072A9081-4A2B-49E5-B1BE-804D107FBA4C}" type="pres">
      <dgm:prSet presAssocID="{AA9C9EE0-4A8C-4564-A750-0454FE466479}" presName="node" presStyleLbl="node1" presStyleIdx="2" presStyleCnt="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43AEE3-D434-4997-A0DF-8A188A8D7D9F}" type="pres">
      <dgm:prSet presAssocID="{4A134774-2CD9-498D-B505-2129248ECF37}" presName="sibTrans" presStyleLbl="bgSibTrans2D1" presStyleIdx="2" presStyleCnt="24"/>
      <dgm:spPr/>
      <dgm:t>
        <a:bodyPr/>
        <a:lstStyle/>
        <a:p>
          <a:endParaRPr lang="ru-RU"/>
        </a:p>
      </dgm:t>
    </dgm:pt>
    <dgm:pt modelId="{F88AEBF1-870B-4338-B4B6-BF885D2F5615}" type="pres">
      <dgm:prSet presAssocID="{032AE90C-BFD2-4257-9A0A-45B4D473295C}" presName="compNode" presStyleCnt="0"/>
      <dgm:spPr/>
      <dgm:t>
        <a:bodyPr/>
        <a:lstStyle/>
        <a:p>
          <a:endParaRPr lang="ru-RU"/>
        </a:p>
      </dgm:t>
    </dgm:pt>
    <dgm:pt modelId="{44A8DE56-6B68-49FF-BF0B-A1AFB6E08F35}" type="pres">
      <dgm:prSet presAssocID="{032AE90C-BFD2-4257-9A0A-45B4D473295C}" presName="dummyConnPt" presStyleCnt="0"/>
      <dgm:spPr/>
      <dgm:t>
        <a:bodyPr/>
        <a:lstStyle/>
        <a:p>
          <a:endParaRPr lang="ru-RU"/>
        </a:p>
      </dgm:t>
    </dgm:pt>
    <dgm:pt modelId="{907667C0-ED9D-4DDF-8FC0-98F2CFAFEA4E}" type="pres">
      <dgm:prSet presAssocID="{032AE90C-BFD2-4257-9A0A-45B4D473295C}" presName="node" presStyleLbl="node1" presStyleIdx="3" presStyleCnt="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3202E6-C99F-4B3D-B52D-8D3F0EF3CC00}" type="pres">
      <dgm:prSet presAssocID="{8628482F-5ED5-41AE-A03F-7C2C14F8D490}" presName="sibTrans" presStyleLbl="bgSibTrans2D1" presStyleIdx="3" presStyleCnt="24"/>
      <dgm:spPr/>
      <dgm:t>
        <a:bodyPr/>
        <a:lstStyle/>
        <a:p>
          <a:endParaRPr lang="ru-RU"/>
        </a:p>
      </dgm:t>
    </dgm:pt>
    <dgm:pt modelId="{1C34FB6C-A3B5-4A26-B01E-C5C22443D700}" type="pres">
      <dgm:prSet presAssocID="{CE16C535-9F9C-486F-84D3-A57AB21DA52E}" presName="compNode" presStyleCnt="0"/>
      <dgm:spPr/>
      <dgm:t>
        <a:bodyPr/>
        <a:lstStyle/>
        <a:p>
          <a:endParaRPr lang="ru-RU"/>
        </a:p>
      </dgm:t>
    </dgm:pt>
    <dgm:pt modelId="{91AE8277-6C3B-457F-8FCA-29F9AB75D0AA}" type="pres">
      <dgm:prSet presAssocID="{CE16C535-9F9C-486F-84D3-A57AB21DA52E}" presName="dummyConnPt" presStyleCnt="0"/>
      <dgm:spPr/>
      <dgm:t>
        <a:bodyPr/>
        <a:lstStyle/>
        <a:p>
          <a:endParaRPr lang="ru-RU"/>
        </a:p>
      </dgm:t>
    </dgm:pt>
    <dgm:pt modelId="{8C9177A9-E4FD-414D-AFE4-56ECC41EFEFE}" type="pres">
      <dgm:prSet presAssocID="{CE16C535-9F9C-486F-84D3-A57AB21DA52E}" presName="node" presStyleLbl="node1" presStyleIdx="4" presStyleCnt="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646DF3-C4C6-4CED-8657-3FB178304227}" type="pres">
      <dgm:prSet presAssocID="{B521A0A6-B0C4-4AFD-BB23-4A5726A6744C}" presName="sibTrans" presStyleLbl="bgSibTrans2D1" presStyleIdx="4" presStyleCnt="24"/>
      <dgm:spPr/>
      <dgm:t>
        <a:bodyPr/>
        <a:lstStyle/>
        <a:p>
          <a:endParaRPr lang="ru-RU"/>
        </a:p>
      </dgm:t>
    </dgm:pt>
    <dgm:pt modelId="{1EED60BC-8BFC-4D0B-8A7B-E385EBE282F5}" type="pres">
      <dgm:prSet presAssocID="{16D67C4F-F234-42BE-A5DE-DB2AD5476B22}" presName="compNode" presStyleCnt="0"/>
      <dgm:spPr/>
      <dgm:t>
        <a:bodyPr/>
        <a:lstStyle/>
        <a:p>
          <a:endParaRPr lang="ru-RU"/>
        </a:p>
      </dgm:t>
    </dgm:pt>
    <dgm:pt modelId="{2A0B58DB-ACBF-46C4-8103-835024B642A5}" type="pres">
      <dgm:prSet presAssocID="{16D67C4F-F234-42BE-A5DE-DB2AD5476B22}" presName="dummyConnPt" presStyleCnt="0"/>
      <dgm:spPr/>
      <dgm:t>
        <a:bodyPr/>
        <a:lstStyle/>
        <a:p>
          <a:endParaRPr lang="ru-RU"/>
        </a:p>
      </dgm:t>
    </dgm:pt>
    <dgm:pt modelId="{E01CA1F1-1AC5-4A65-9FB4-9D2A72FF31A0}" type="pres">
      <dgm:prSet presAssocID="{16D67C4F-F234-42BE-A5DE-DB2AD5476B22}" presName="node" presStyleLbl="node1" presStyleIdx="5" presStyleCnt="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DBB3D8-261A-42B2-8160-DB23B99EE1D5}" type="pres">
      <dgm:prSet presAssocID="{2D46CE94-7204-4A29-813F-05BA2213A4AB}" presName="sibTrans" presStyleLbl="bgSibTrans2D1" presStyleIdx="5" presStyleCnt="24"/>
      <dgm:spPr/>
      <dgm:t>
        <a:bodyPr/>
        <a:lstStyle/>
        <a:p>
          <a:endParaRPr lang="ru-RU"/>
        </a:p>
      </dgm:t>
    </dgm:pt>
    <dgm:pt modelId="{99FB9849-6456-414A-A16F-3271A0AF10F1}" type="pres">
      <dgm:prSet presAssocID="{71674B89-C98E-414F-9378-504CCB2AD78F}" presName="compNode" presStyleCnt="0"/>
      <dgm:spPr/>
      <dgm:t>
        <a:bodyPr/>
        <a:lstStyle/>
        <a:p>
          <a:endParaRPr lang="ru-RU"/>
        </a:p>
      </dgm:t>
    </dgm:pt>
    <dgm:pt modelId="{4F659711-E52A-4D02-8C82-BF325F3A8E13}" type="pres">
      <dgm:prSet presAssocID="{71674B89-C98E-414F-9378-504CCB2AD78F}" presName="dummyConnPt" presStyleCnt="0"/>
      <dgm:spPr/>
      <dgm:t>
        <a:bodyPr/>
        <a:lstStyle/>
        <a:p>
          <a:endParaRPr lang="ru-RU"/>
        </a:p>
      </dgm:t>
    </dgm:pt>
    <dgm:pt modelId="{A03235C0-BD96-4F5E-85FC-38EA32B8DDFF}" type="pres">
      <dgm:prSet presAssocID="{71674B89-C98E-414F-9378-504CCB2AD78F}" presName="node" presStyleLbl="node1" presStyleIdx="6" presStyleCnt="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FE68CF-6DA7-4609-A10D-97AA7C939BF7}" type="pres">
      <dgm:prSet presAssocID="{6CB4316D-334F-4E3D-AD78-4CC2E402B519}" presName="sibTrans" presStyleLbl="bgSibTrans2D1" presStyleIdx="6" presStyleCnt="24"/>
      <dgm:spPr/>
      <dgm:t>
        <a:bodyPr/>
        <a:lstStyle/>
        <a:p>
          <a:endParaRPr lang="ru-RU"/>
        </a:p>
      </dgm:t>
    </dgm:pt>
    <dgm:pt modelId="{654314C5-9A75-48CA-BD39-A2E51D378673}" type="pres">
      <dgm:prSet presAssocID="{D12A4549-3A98-4F7E-9246-B208506CE0DA}" presName="compNode" presStyleCnt="0"/>
      <dgm:spPr/>
      <dgm:t>
        <a:bodyPr/>
        <a:lstStyle/>
        <a:p>
          <a:endParaRPr lang="ru-RU"/>
        </a:p>
      </dgm:t>
    </dgm:pt>
    <dgm:pt modelId="{0AA5D7E6-C172-45FF-82CA-85DB4C271814}" type="pres">
      <dgm:prSet presAssocID="{D12A4549-3A98-4F7E-9246-B208506CE0DA}" presName="dummyConnPt" presStyleCnt="0"/>
      <dgm:spPr/>
      <dgm:t>
        <a:bodyPr/>
        <a:lstStyle/>
        <a:p>
          <a:endParaRPr lang="ru-RU"/>
        </a:p>
      </dgm:t>
    </dgm:pt>
    <dgm:pt modelId="{2EBFD57F-2FB5-4C79-B3D1-83DD6E28614C}" type="pres">
      <dgm:prSet presAssocID="{D12A4549-3A98-4F7E-9246-B208506CE0DA}" presName="node" presStyleLbl="node1" presStyleIdx="7" presStyleCnt="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92DB8C-B71C-4DD2-AA23-FA1DFCD4239F}" type="pres">
      <dgm:prSet presAssocID="{9FE5600E-39E5-4EEC-9430-6736910F7731}" presName="sibTrans" presStyleLbl="bgSibTrans2D1" presStyleIdx="7" presStyleCnt="24"/>
      <dgm:spPr/>
      <dgm:t>
        <a:bodyPr/>
        <a:lstStyle/>
        <a:p>
          <a:endParaRPr lang="ru-RU"/>
        </a:p>
      </dgm:t>
    </dgm:pt>
    <dgm:pt modelId="{09085519-CA86-4F4C-93D5-298E3505AA26}" type="pres">
      <dgm:prSet presAssocID="{34863E7C-2531-4128-A099-08AEC9CDE40E}" presName="compNode" presStyleCnt="0"/>
      <dgm:spPr/>
      <dgm:t>
        <a:bodyPr/>
        <a:lstStyle/>
        <a:p>
          <a:endParaRPr lang="ru-RU"/>
        </a:p>
      </dgm:t>
    </dgm:pt>
    <dgm:pt modelId="{AE6D0745-CBAA-480A-86B3-608EA8EF9A04}" type="pres">
      <dgm:prSet presAssocID="{34863E7C-2531-4128-A099-08AEC9CDE40E}" presName="dummyConnPt" presStyleCnt="0"/>
      <dgm:spPr/>
      <dgm:t>
        <a:bodyPr/>
        <a:lstStyle/>
        <a:p>
          <a:endParaRPr lang="ru-RU"/>
        </a:p>
      </dgm:t>
    </dgm:pt>
    <dgm:pt modelId="{87A53A63-2B2A-4743-8C02-977929948A5F}" type="pres">
      <dgm:prSet presAssocID="{34863E7C-2531-4128-A099-08AEC9CDE40E}" presName="node" presStyleLbl="node1" presStyleIdx="8" presStyleCnt="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6399C1-C75B-4AB1-BB9B-352EA5BA9D9D}" type="pres">
      <dgm:prSet presAssocID="{17E0162F-9F68-41DD-8340-221AB093E057}" presName="sibTrans" presStyleLbl="bgSibTrans2D1" presStyleIdx="8" presStyleCnt="24"/>
      <dgm:spPr/>
      <dgm:t>
        <a:bodyPr/>
        <a:lstStyle/>
        <a:p>
          <a:endParaRPr lang="ru-RU"/>
        </a:p>
      </dgm:t>
    </dgm:pt>
    <dgm:pt modelId="{F7B65DEE-1446-4633-825A-C571F307CAB0}" type="pres">
      <dgm:prSet presAssocID="{76F6DD9D-746B-4656-8610-3002366AB3D3}" presName="compNode" presStyleCnt="0"/>
      <dgm:spPr/>
      <dgm:t>
        <a:bodyPr/>
        <a:lstStyle/>
        <a:p>
          <a:endParaRPr lang="ru-RU"/>
        </a:p>
      </dgm:t>
    </dgm:pt>
    <dgm:pt modelId="{64CCFF72-026F-4B3E-A187-A7C2B169291A}" type="pres">
      <dgm:prSet presAssocID="{76F6DD9D-746B-4656-8610-3002366AB3D3}" presName="dummyConnPt" presStyleCnt="0"/>
      <dgm:spPr/>
      <dgm:t>
        <a:bodyPr/>
        <a:lstStyle/>
        <a:p>
          <a:endParaRPr lang="ru-RU"/>
        </a:p>
      </dgm:t>
    </dgm:pt>
    <dgm:pt modelId="{FA5525B3-2599-479A-B2E6-2796DD76EDCC}" type="pres">
      <dgm:prSet presAssocID="{76F6DD9D-746B-4656-8610-3002366AB3D3}" presName="node" presStyleLbl="node1" presStyleIdx="9" presStyleCnt="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22EC14-B2C4-4089-B22A-B4716237B834}" type="pres">
      <dgm:prSet presAssocID="{EE21F856-DBFD-4A6A-B409-C130347909C8}" presName="sibTrans" presStyleLbl="bgSibTrans2D1" presStyleIdx="9" presStyleCnt="24"/>
      <dgm:spPr/>
      <dgm:t>
        <a:bodyPr/>
        <a:lstStyle/>
        <a:p>
          <a:endParaRPr lang="ru-RU"/>
        </a:p>
      </dgm:t>
    </dgm:pt>
    <dgm:pt modelId="{015A7560-5FE2-4D5B-B1E4-9D96373E4BE1}" type="pres">
      <dgm:prSet presAssocID="{94854547-700F-494D-921B-B48D0357A504}" presName="compNode" presStyleCnt="0"/>
      <dgm:spPr/>
      <dgm:t>
        <a:bodyPr/>
        <a:lstStyle/>
        <a:p>
          <a:endParaRPr lang="ru-RU"/>
        </a:p>
      </dgm:t>
    </dgm:pt>
    <dgm:pt modelId="{92210759-9D17-4871-BB9D-D249C8630536}" type="pres">
      <dgm:prSet presAssocID="{94854547-700F-494D-921B-B48D0357A504}" presName="dummyConnPt" presStyleCnt="0"/>
      <dgm:spPr/>
      <dgm:t>
        <a:bodyPr/>
        <a:lstStyle/>
        <a:p>
          <a:endParaRPr lang="ru-RU"/>
        </a:p>
      </dgm:t>
    </dgm:pt>
    <dgm:pt modelId="{1B8107B2-C31F-4C56-9FC5-25D2210A24D0}" type="pres">
      <dgm:prSet presAssocID="{94854547-700F-494D-921B-B48D0357A504}" presName="node" presStyleLbl="node1" presStyleIdx="10" presStyleCnt="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9E9588-5B16-421F-9111-3A4A21BF5BDF}" type="pres">
      <dgm:prSet presAssocID="{A58C1690-9A4E-4EC5-878D-A2A555E65588}" presName="sibTrans" presStyleLbl="bgSibTrans2D1" presStyleIdx="10" presStyleCnt="24"/>
      <dgm:spPr/>
      <dgm:t>
        <a:bodyPr/>
        <a:lstStyle/>
        <a:p>
          <a:endParaRPr lang="ru-RU"/>
        </a:p>
      </dgm:t>
    </dgm:pt>
    <dgm:pt modelId="{BC137395-F4E0-4775-BD1E-D558398F255E}" type="pres">
      <dgm:prSet presAssocID="{1FC61E98-915D-4C43-A8C7-D6F62A69606D}" presName="compNode" presStyleCnt="0"/>
      <dgm:spPr/>
      <dgm:t>
        <a:bodyPr/>
        <a:lstStyle/>
        <a:p>
          <a:endParaRPr lang="ru-RU"/>
        </a:p>
      </dgm:t>
    </dgm:pt>
    <dgm:pt modelId="{EBB71950-3619-4A36-9D49-56B98D22F843}" type="pres">
      <dgm:prSet presAssocID="{1FC61E98-915D-4C43-A8C7-D6F62A69606D}" presName="dummyConnPt" presStyleCnt="0"/>
      <dgm:spPr/>
      <dgm:t>
        <a:bodyPr/>
        <a:lstStyle/>
        <a:p>
          <a:endParaRPr lang="ru-RU"/>
        </a:p>
      </dgm:t>
    </dgm:pt>
    <dgm:pt modelId="{B7CE415A-440A-47D9-9C18-03CAF3902CF4}" type="pres">
      <dgm:prSet presAssocID="{1FC61E98-915D-4C43-A8C7-D6F62A69606D}" presName="node" presStyleLbl="node1" presStyleIdx="11" presStyleCnt="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C129D4-34A0-4025-ADD0-6FAB6B376BED}" type="pres">
      <dgm:prSet presAssocID="{771EBEB8-5CFC-4B2C-9A20-E818C859C4F4}" presName="sibTrans" presStyleLbl="bgSibTrans2D1" presStyleIdx="11" presStyleCnt="24"/>
      <dgm:spPr/>
      <dgm:t>
        <a:bodyPr/>
        <a:lstStyle/>
        <a:p>
          <a:endParaRPr lang="ru-RU"/>
        </a:p>
      </dgm:t>
    </dgm:pt>
    <dgm:pt modelId="{C6881F9F-4FC0-4987-BCAC-CC9C1789590A}" type="pres">
      <dgm:prSet presAssocID="{98017C48-DC3E-4127-AC4D-D15B2A4C7D51}" presName="compNode" presStyleCnt="0"/>
      <dgm:spPr/>
      <dgm:t>
        <a:bodyPr/>
        <a:lstStyle/>
        <a:p>
          <a:endParaRPr lang="ru-RU"/>
        </a:p>
      </dgm:t>
    </dgm:pt>
    <dgm:pt modelId="{DAE7FC52-658A-48FC-89DC-9B8BCA00B138}" type="pres">
      <dgm:prSet presAssocID="{98017C48-DC3E-4127-AC4D-D15B2A4C7D51}" presName="dummyConnPt" presStyleCnt="0"/>
      <dgm:spPr/>
      <dgm:t>
        <a:bodyPr/>
        <a:lstStyle/>
        <a:p>
          <a:endParaRPr lang="ru-RU"/>
        </a:p>
      </dgm:t>
    </dgm:pt>
    <dgm:pt modelId="{4D41CA1E-B66A-4D52-A612-76E1F20D2A4E}" type="pres">
      <dgm:prSet presAssocID="{98017C48-DC3E-4127-AC4D-D15B2A4C7D51}" presName="node" presStyleLbl="node1" presStyleIdx="12" presStyleCnt="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9ADF40-B1E4-4F51-8FE4-6E9451AC8384}" type="pres">
      <dgm:prSet presAssocID="{865038C4-FB02-43D0-8777-02BA70A82EE7}" presName="sibTrans" presStyleLbl="bgSibTrans2D1" presStyleIdx="12" presStyleCnt="24"/>
      <dgm:spPr/>
      <dgm:t>
        <a:bodyPr/>
        <a:lstStyle/>
        <a:p>
          <a:endParaRPr lang="ru-RU"/>
        </a:p>
      </dgm:t>
    </dgm:pt>
    <dgm:pt modelId="{FBC04719-955C-4379-8781-15B4D6FC463C}" type="pres">
      <dgm:prSet presAssocID="{A5CAB074-3FCB-42E1-9023-15DF38733C5B}" presName="compNode" presStyleCnt="0"/>
      <dgm:spPr/>
      <dgm:t>
        <a:bodyPr/>
        <a:lstStyle/>
        <a:p>
          <a:endParaRPr lang="ru-RU"/>
        </a:p>
      </dgm:t>
    </dgm:pt>
    <dgm:pt modelId="{901D1BDA-3EEC-47DC-A7C8-AE3FD8427276}" type="pres">
      <dgm:prSet presAssocID="{A5CAB074-3FCB-42E1-9023-15DF38733C5B}" presName="dummyConnPt" presStyleCnt="0"/>
      <dgm:spPr/>
      <dgm:t>
        <a:bodyPr/>
        <a:lstStyle/>
        <a:p>
          <a:endParaRPr lang="ru-RU"/>
        </a:p>
      </dgm:t>
    </dgm:pt>
    <dgm:pt modelId="{13AFDFB1-A61C-4667-BF1D-EFACEDBCA7E3}" type="pres">
      <dgm:prSet presAssocID="{A5CAB074-3FCB-42E1-9023-15DF38733C5B}" presName="node" presStyleLbl="node1" presStyleIdx="13" presStyleCnt="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1DF614-C552-4000-9ABF-D918EE89923E}" type="pres">
      <dgm:prSet presAssocID="{12F581BC-CBB9-4124-8763-C0672624E91B}" presName="sibTrans" presStyleLbl="bgSibTrans2D1" presStyleIdx="13" presStyleCnt="24"/>
      <dgm:spPr/>
      <dgm:t>
        <a:bodyPr/>
        <a:lstStyle/>
        <a:p>
          <a:endParaRPr lang="ru-RU"/>
        </a:p>
      </dgm:t>
    </dgm:pt>
    <dgm:pt modelId="{66E78272-0CC5-4019-A9AC-31F85AD745A7}" type="pres">
      <dgm:prSet presAssocID="{F7A18E9F-DF09-47ED-8C15-DAEE979004C0}" presName="compNode" presStyleCnt="0"/>
      <dgm:spPr/>
      <dgm:t>
        <a:bodyPr/>
        <a:lstStyle/>
        <a:p>
          <a:endParaRPr lang="ru-RU"/>
        </a:p>
      </dgm:t>
    </dgm:pt>
    <dgm:pt modelId="{A2302ADE-0CAF-4FCE-9275-4FAE0D17E69F}" type="pres">
      <dgm:prSet presAssocID="{F7A18E9F-DF09-47ED-8C15-DAEE979004C0}" presName="dummyConnPt" presStyleCnt="0"/>
      <dgm:spPr/>
      <dgm:t>
        <a:bodyPr/>
        <a:lstStyle/>
        <a:p>
          <a:endParaRPr lang="ru-RU"/>
        </a:p>
      </dgm:t>
    </dgm:pt>
    <dgm:pt modelId="{E4260179-6D07-40C8-B6C0-AF7AABCF3965}" type="pres">
      <dgm:prSet presAssocID="{F7A18E9F-DF09-47ED-8C15-DAEE979004C0}" presName="node" presStyleLbl="node1" presStyleIdx="14" presStyleCnt="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AE123F-5AF4-40A3-B514-A62AD71640C6}" type="pres">
      <dgm:prSet presAssocID="{227E66D0-7C7D-4784-A9C9-6D23DCFB3F7E}" presName="sibTrans" presStyleLbl="bgSibTrans2D1" presStyleIdx="14" presStyleCnt="24"/>
      <dgm:spPr/>
      <dgm:t>
        <a:bodyPr/>
        <a:lstStyle/>
        <a:p>
          <a:endParaRPr lang="ru-RU"/>
        </a:p>
      </dgm:t>
    </dgm:pt>
    <dgm:pt modelId="{3CF2BA52-B244-42E4-93EC-30F99E3469E1}" type="pres">
      <dgm:prSet presAssocID="{4CD7DB9C-72DE-43A4-A602-8A17AA7AC33E}" presName="compNode" presStyleCnt="0"/>
      <dgm:spPr/>
      <dgm:t>
        <a:bodyPr/>
        <a:lstStyle/>
        <a:p>
          <a:endParaRPr lang="ru-RU"/>
        </a:p>
      </dgm:t>
    </dgm:pt>
    <dgm:pt modelId="{F2367CF5-4C19-445F-9E50-EB9AC979B949}" type="pres">
      <dgm:prSet presAssocID="{4CD7DB9C-72DE-43A4-A602-8A17AA7AC33E}" presName="dummyConnPt" presStyleCnt="0"/>
      <dgm:spPr/>
      <dgm:t>
        <a:bodyPr/>
        <a:lstStyle/>
        <a:p>
          <a:endParaRPr lang="ru-RU"/>
        </a:p>
      </dgm:t>
    </dgm:pt>
    <dgm:pt modelId="{6DDBA796-FAE6-42A6-8B30-98971BE9725A}" type="pres">
      <dgm:prSet presAssocID="{4CD7DB9C-72DE-43A4-A602-8A17AA7AC33E}" presName="node" presStyleLbl="node1" presStyleIdx="15" presStyleCnt="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5FCBA9-BEF5-4337-B37E-14BE312FFB56}" type="pres">
      <dgm:prSet presAssocID="{E546B251-93AA-454E-B4F4-958B01A9126F}" presName="sibTrans" presStyleLbl="bgSibTrans2D1" presStyleIdx="15" presStyleCnt="24"/>
      <dgm:spPr/>
      <dgm:t>
        <a:bodyPr/>
        <a:lstStyle/>
        <a:p>
          <a:endParaRPr lang="ru-RU"/>
        </a:p>
      </dgm:t>
    </dgm:pt>
    <dgm:pt modelId="{796843ED-30BF-443F-A50B-57EFBDDEBC79}" type="pres">
      <dgm:prSet presAssocID="{9F32E869-0A66-4EF1-B1C6-55035406489E}" presName="compNode" presStyleCnt="0"/>
      <dgm:spPr/>
      <dgm:t>
        <a:bodyPr/>
        <a:lstStyle/>
        <a:p>
          <a:endParaRPr lang="ru-RU"/>
        </a:p>
      </dgm:t>
    </dgm:pt>
    <dgm:pt modelId="{68C7D549-B49A-482E-A1D9-18B727F648F0}" type="pres">
      <dgm:prSet presAssocID="{9F32E869-0A66-4EF1-B1C6-55035406489E}" presName="dummyConnPt" presStyleCnt="0"/>
      <dgm:spPr/>
      <dgm:t>
        <a:bodyPr/>
        <a:lstStyle/>
        <a:p>
          <a:endParaRPr lang="ru-RU"/>
        </a:p>
      </dgm:t>
    </dgm:pt>
    <dgm:pt modelId="{C43BDDC7-12BD-422C-999B-67C4B5158BF5}" type="pres">
      <dgm:prSet presAssocID="{9F32E869-0A66-4EF1-B1C6-55035406489E}" presName="node" presStyleLbl="node1" presStyleIdx="16" presStyleCnt="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48C81A-FF4E-4ECD-B68C-EFE9FB49C71E}" type="pres">
      <dgm:prSet presAssocID="{B4947B4F-AC54-438F-B81A-BFB9502A8E91}" presName="sibTrans" presStyleLbl="bgSibTrans2D1" presStyleIdx="16" presStyleCnt="24"/>
      <dgm:spPr/>
      <dgm:t>
        <a:bodyPr/>
        <a:lstStyle/>
        <a:p>
          <a:endParaRPr lang="ru-RU"/>
        </a:p>
      </dgm:t>
    </dgm:pt>
    <dgm:pt modelId="{13DD690B-995D-4ABC-AAB6-CFDF6FF8C9C1}" type="pres">
      <dgm:prSet presAssocID="{8E1D84DE-96EE-4B05-8DF5-5606149F97DE}" presName="compNode" presStyleCnt="0"/>
      <dgm:spPr/>
      <dgm:t>
        <a:bodyPr/>
        <a:lstStyle/>
        <a:p>
          <a:endParaRPr lang="ru-RU"/>
        </a:p>
      </dgm:t>
    </dgm:pt>
    <dgm:pt modelId="{6D1F2E86-5FE6-4100-BAE2-CE08B91D7247}" type="pres">
      <dgm:prSet presAssocID="{8E1D84DE-96EE-4B05-8DF5-5606149F97DE}" presName="dummyConnPt" presStyleCnt="0"/>
      <dgm:spPr/>
      <dgm:t>
        <a:bodyPr/>
        <a:lstStyle/>
        <a:p>
          <a:endParaRPr lang="ru-RU"/>
        </a:p>
      </dgm:t>
    </dgm:pt>
    <dgm:pt modelId="{C76CFED5-9D35-49AF-9E11-9A581C4C3C7C}" type="pres">
      <dgm:prSet presAssocID="{8E1D84DE-96EE-4B05-8DF5-5606149F97DE}" presName="node" presStyleLbl="node1" presStyleIdx="17" presStyleCnt="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D02A73-A281-4E06-8954-0AD94C2FE161}" type="pres">
      <dgm:prSet presAssocID="{60822500-0C4E-4BFA-BA89-1C05B56A2D71}" presName="sibTrans" presStyleLbl="bgSibTrans2D1" presStyleIdx="17" presStyleCnt="24"/>
      <dgm:spPr/>
      <dgm:t>
        <a:bodyPr/>
        <a:lstStyle/>
        <a:p>
          <a:endParaRPr lang="ru-RU"/>
        </a:p>
      </dgm:t>
    </dgm:pt>
    <dgm:pt modelId="{5D0E027A-09F8-45D7-B58A-1ED67C5D2840}" type="pres">
      <dgm:prSet presAssocID="{728CBD54-8FAD-4AEF-B376-106128EF9756}" presName="compNode" presStyleCnt="0"/>
      <dgm:spPr/>
      <dgm:t>
        <a:bodyPr/>
        <a:lstStyle/>
        <a:p>
          <a:endParaRPr lang="ru-RU"/>
        </a:p>
      </dgm:t>
    </dgm:pt>
    <dgm:pt modelId="{8C05742E-8D2B-4390-A890-D89ED13E8265}" type="pres">
      <dgm:prSet presAssocID="{728CBD54-8FAD-4AEF-B376-106128EF9756}" presName="dummyConnPt" presStyleCnt="0"/>
      <dgm:spPr/>
      <dgm:t>
        <a:bodyPr/>
        <a:lstStyle/>
        <a:p>
          <a:endParaRPr lang="ru-RU"/>
        </a:p>
      </dgm:t>
    </dgm:pt>
    <dgm:pt modelId="{A7D5C421-13B3-44DE-9A55-46581129A8FC}" type="pres">
      <dgm:prSet presAssocID="{728CBD54-8FAD-4AEF-B376-106128EF9756}" presName="node" presStyleLbl="node1" presStyleIdx="18" presStyleCnt="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20459D-4480-4713-A59A-90C1FC702B35}" type="pres">
      <dgm:prSet presAssocID="{AFFDF86E-6C23-4F1E-A78B-80EE9B8ED094}" presName="sibTrans" presStyleLbl="bgSibTrans2D1" presStyleIdx="18" presStyleCnt="24"/>
      <dgm:spPr/>
      <dgm:t>
        <a:bodyPr/>
        <a:lstStyle/>
        <a:p>
          <a:endParaRPr lang="ru-RU"/>
        </a:p>
      </dgm:t>
    </dgm:pt>
    <dgm:pt modelId="{90A8D692-AF01-44A2-B9C8-99FDF3A09FE1}" type="pres">
      <dgm:prSet presAssocID="{30A38733-0B7C-4213-9DE6-0D83C2061EFB}" presName="compNode" presStyleCnt="0"/>
      <dgm:spPr/>
      <dgm:t>
        <a:bodyPr/>
        <a:lstStyle/>
        <a:p>
          <a:endParaRPr lang="ru-RU"/>
        </a:p>
      </dgm:t>
    </dgm:pt>
    <dgm:pt modelId="{9EB6DA92-CB39-43B3-B4F0-A59A0CF71FC3}" type="pres">
      <dgm:prSet presAssocID="{30A38733-0B7C-4213-9DE6-0D83C2061EFB}" presName="dummyConnPt" presStyleCnt="0"/>
      <dgm:spPr/>
      <dgm:t>
        <a:bodyPr/>
        <a:lstStyle/>
        <a:p>
          <a:endParaRPr lang="ru-RU"/>
        </a:p>
      </dgm:t>
    </dgm:pt>
    <dgm:pt modelId="{D5D58BDB-49F5-43DD-889B-6EDD055CFA87}" type="pres">
      <dgm:prSet presAssocID="{30A38733-0B7C-4213-9DE6-0D83C2061EFB}" presName="node" presStyleLbl="node1" presStyleIdx="19" presStyleCnt="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A0CE45-70D3-4FCA-8801-6AA20E4CAF7E}" type="pres">
      <dgm:prSet presAssocID="{E4A5E99A-FD95-4750-B3CC-1B1E0FDBEF78}" presName="sibTrans" presStyleLbl="bgSibTrans2D1" presStyleIdx="19" presStyleCnt="24"/>
      <dgm:spPr/>
      <dgm:t>
        <a:bodyPr/>
        <a:lstStyle/>
        <a:p>
          <a:endParaRPr lang="ru-RU"/>
        </a:p>
      </dgm:t>
    </dgm:pt>
    <dgm:pt modelId="{15332B13-7A5A-4957-8619-A1428EB0C1B7}" type="pres">
      <dgm:prSet presAssocID="{0A3703D9-F58B-4377-8C6C-B65E8D31CAFE}" presName="compNode" presStyleCnt="0"/>
      <dgm:spPr/>
      <dgm:t>
        <a:bodyPr/>
        <a:lstStyle/>
        <a:p>
          <a:endParaRPr lang="ru-RU"/>
        </a:p>
      </dgm:t>
    </dgm:pt>
    <dgm:pt modelId="{24D29ED8-D861-45FE-803B-A334821D7F8C}" type="pres">
      <dgm:prSet presAssocID="{0A3703D9-F58B-4377-8C6C-B65E8D31CAFE}" presName="dummyConnPt" presStyleCnt="0"/>
      <dgm:spPr/>
      <dgm:t>
        <a:bodyPr/>
        <a:lstStyle/>
        <a:p>
          <a:endParaRPr lang="ru-RU"/>
        </a:p>
      </dgm:t>
    </dgm:pt>
    <dgm:pt modelId="{61098D1B-CA22-4D24-A552-C0710CF809FB}" type="pres">
      <dgm:prSet presAssocID="{0A3703D9-F58B-4377-8C6C-B65E8D31CAFE}" presName="node" presStyleLbl="node1" presStyleIdx="20" presStyleCnt="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88A903-5391-4347-BD2A-83E976C638B3}" type="pres">
      <dgm:prSet presAssocID="{2F5728D2-A029-49B5-B07A-5434C33289F9}" presName="sibTrans" presStyleLbl="bgSibTrans2D1" presStyleIdx="20" presStyleCnt="24"/>
      <dgm:spPr/>
      <dgm:t>
        <a:bodyPr/>
        <a:lstStyle/>
        <a:p>
          <a:endParaRPr lang="ru-RU"/>
        </a:p>
      </dgm:t>
    </dgm:pt>
    <dgm:pt modelId="{F35D17B7-3C63-4A56-9424-97780425DC94}" type="pres">
      <dgm:prSet presAssocID="{8A8AA376-FA26-4D78-9AFE-38C25C3F780F}" presName="compNode" presStyleCnt="0"/>
      <dgm:spPr/>
      <dgm:t>
        <a:bodyPr/>
        <a:lstStyle/>
        <a:p>
          <a:endParaRPr lang="ru-RU"/>
        </a:p>
      </dgm:t>
    </dgm:pt>
    <dgm:pt modelId="{D29F1968-61A3-4B83-991E-9D271A1DB377}" type="pres">
      <dgm:prSet presAssocID="{8A8AA376-FA26-4D78-9AFE-38C25C3F780F}" presName="dummyConnPt" presStyleCnt="0"/>
      <dgm:spPr/>
      <dgm:t>
        <a:bodyPr/>
        <a:lstStyle/>
        <a:p>
          <a:endParaRPr lang="ru-RU"/>
        </a:p>
      </dgm:t>
    </dgm:pt>
    <dgm:pt modelId="{AA722771-F2DD-47F5-88DF-21FA090B65CA}" type="pres">
      <dgm:prSet presAssocID="{8A8AA376-FA26-4D78-9AFE-38C25C3F780F}" presName="node" presStyleLbl="node1" presStyleIdx="21" presStyleCnt="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2D996F-A055-45BC-B1EE-3C253457216D}" type="pres">
      <dgm:prSet presAssocID="{3041265E-8B1C-417A-8C2D-9E9D0111DEFE}" presName="sibTrans" presStyleLbl="bgSibTrans2D1" presStyleIdx="21" presStyleCnt="24"/>
      <dgm:spPr/>
      <dgm:t>
        <a:bodyPr/>
        <a:lstStyle/>
        <a:p>
          <a:endParaRPr lang="ru-RU"/>
        </a:p>
      </dgm:t>
    </dgm:pt>
    <dgm:pt modelId="{45E3FD96-C795-48AE-A2F7-2205A886690B}" type="pres">
      <dgm:prSet presAssocID="{BC97D06C-D616-46B6-B23D-5A203F62A9C2}" presName="compNode" presStyleCnt="0"/>
      <dgm:spPr/>
      <dgm:t>
        <a:bodyPr/>
        <a:lstStyle/>
        <a:p>
          <a:endParaRPr lang="ru-RU"/>
        </a:p>
      </dgm:t>
    </dgm:pt>
    <dgm:pt modelId="{161D5065-829F-4958-82F3-4C8E81A685BF}" type="pres">
      <dgm:prSet presAssocID="{BC97D06C-D616-46B6-B23D-5A203F62A9C2}" presName="dummyConnPt" presStyleCnt="0"/>
      <dgm:spPr/>
      <dgm:t>
        <a:bodyPr/>
        <a:lstStyle/>
        <a:p>
          <a:endParaRPr lang="ru-RU"/>
        </a:p>
      </dgm:t>
    </dgm:pt>
    <dgm:pt modelId="{85504B69-F2C6-4738-8A9D-A02D64A11602}" type="pres">
      <dgm:prSet presAssocID="{BC97D06C-D616-46B6-B23D-5A203F62A9C2}" presName="node" presStyleLbl="node1" presStyleIdx="22" presStyleCnt="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12A628-B2E9-4322-AFDA-03E2AC5EF46D}" type="pres">
      <dgm:prSet presAssocID="{EF828A32-D68C-401E-AF69-A2284A6C33DD}" presName="sibTrans" presStyleLbl="bgSibTrans2D1" presStyleIdx="22" presStyleCnt="24"/>
      <dgm:spPr/>
      <dgm:t>
        <a:bodyPr/>
        <a:lstStyle/>
        <a:p>
          <a:endParaRPr lang="ru-RU"/>
        </a:p>
      </dgm:t>
    </dgm:pt>
    <dgm:pt modelId="{5A7F9AE7-A988-4FEF-82C3-CCBA171F955E}" type="pres">
      <dgm:prSet presAssocID="{C391224F-D51F-4367-A3C3-0297128871E1}" presName="compNode" presStyleCnt="0"/>
      <dgm:spPr/>
      <dgm:t>
        <a:bodyPr/>
        <a:lstStyle/>
        <a:p>
          <a:endParaRPr lang="ru-RU"/>
        </a:p>
      </dgm:t>
    </dgm:pt>
    <dgm:pt modelId="{80B93F00-9600-47F6-9CB7-71A6539B2A87}" type="pres">
      <dgm:prSet presAssocID="{C391224F-D51F-4367-A3C3-0297128871E1}" presName="dummyConnPt" presStyleCnt="0"/>
      <dgm:spPr/>
      <dgm:t>
        <a:bodyPr/>
        <a:lstStyle/>
        <a:p>
          <a:endParaRPr lang="ru-RU"/>
        </a:p>
      </dgm:t>
    </dgm:pt>
    <dgm:pt modelId="{E60AD3E4-D63D-486C-8819-67C4C0681028}" type="pres">
      <dgm:prSet presAssocID="{C391224F-D51F-4367-A3C3-0297128871E1}" presName="node" presStyleLbl="node1" presStyleIdx="23" presStyleCnt="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87CDDA-CC6A-4547-8943-B069D352D7DC}" type="pres">
      <dgm:prSet presAssocID="{1CCB380B-4820-41C8-B623-5BAB5C6E4FA7}" presName="sibTrans" presStyleLbl="bgSibTrans2D1" presStyleIdx="23" presStyleCnt="24"/>
      <dgm:spPr/>
      <dgm:t>
        <a:bodyPr/>
        <a:lstStyle/>
        <a:p>
          <a:endParaRPr lang="ru-RU"/>
        </a:p>
      </dgm:t>
    </dgm:pt>
    <dgm:pt modelId="{16D2BD24-8CE4-4899-994B-7A5BD5A9F9AA}" type="pres">
      <dgm:prSet presAssocID="{409B443E-44C0-49C5-8F67-C4671BB3A21B}" presName="compNode" presStyleCnt="0"/>
      <dgm:spPr/>
      <dgm:t>
        <a:bodyPr/>
        <a:lstStyle/>
        <a:p>
          <a:endParaRPr lang="ru-RU"/>
        </a:p>
      </dgm:t>
    </dgm:pt>
    <dgm:pt modelId="{6064CC68-0374-4603-9496-9368502BDC48}" type="pres">
      <dgm:prSet presAssocID="{409B443E-44C0-49C5-8F67-C4671BB3A21B}" presName="dummyConnPt" presStyleCnt="0"/>
      <dgm:spPr/>
      <dgm:t>
        <a:bodyPr/>
        <a:lstStyle/>
        <a:p>
          <a:endParaRPr lang="ru-RU"/>
        </a:p>
      </dgm:t>
    </dgm:pt>
    <dgm:pt modelId="{4B031F4D-FE4D-4B95-8B49-9445F8B8E7CA}" type="pres">
      <dgm:prSet presAssocID="{409B443E-44C0-49C5-8F67-C4671BB3A21B}" presName="node" presStyleLbl="node1" presStyleIdx="24" presStyleCnt="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889BAE1-0289-425D-81C9-94884D913BDF}" type="presOf" srcId="{B4947B4F-AC54-438F-B81A-BFB9502A8E91}" destId="{B548C81A-FF4E-4ECD-B68C-EFE9FB49C71E}" srcOrd="0" destOrd="0" presId="urn:microsoft.com/office/officeart/2005/8/layout/bProcess4"/>
    <dgm:cxn modelId="{C8665306-10A4-4981-B311-25CD8A8C6A9E}" type="presOf" srcId="{EE21F856-DBFD-4A6A-B409-C130347909C8}" destId="{AB22EC14-B2C4-4089-B22A-B4716237B834}" srcOrd="0" destOrd="0" presId="urn:microsoft.com/office/officeart/2005/8/layout/bProcess4"/>
    <dgm:cxn modelId="{B2DCEFB5-9168-45E6-B433-38686BBD37D3}" srcId="{CCF67814-36F7-4EC2-9DFF-932DEC3A62B1}" destId="{98017C48-DC3E-4127-AC4D-D15B2A4C7D51}" srcOrd="12" destOrd="0" parTransId="{7B4C7F9D-646E-41FA-85C2-BFA096CA4C3B}" sibTransId="{865038C4-FB02-43D0-8777-02BA70A82EE7}"/>
    <dgm:cxn modelId="{D3937F6B-DC3F-48BF-8267-E83A7F3B2903}" type="presOf" srcId="{227E66D0-7C7D-4784-A9C9-6D23DCFB3F7E}" destId="{F9AE123F-5AF4-40A3-B514-A62AD71640C6}" srcOrd="0" destOrd="0" presId="urn:microsoft.com/office/officeart/2005/8/layout/bProcess4"/>
    <dgm:cxn modelId="{A923746E-D2B2-4FC1-9EAB-A0D6B0C91EB1}" type="presOf" srcId="{94854547-700F-494D-921B-B48D0357A504}" destId="{1B8107B2-C31F-4C56-9FC5-25D2210A24D0}" srcOrd="0" destOrd="0" presId="urn:microsoft.com/office/officeart/2005/8/layout/bProcess4"/>
    <dgm:cxn modelId="{54BD6D8C-F98C-46DC-AB9A-98C97F77749C}" type="presOf" srcId="{98017C48-DC3E-4127-AC4D-D15B2A4C7D51}" destId="{4D41CA1E-B66A-4D52-A612-76E1F20D2A4E}" srcOrd="0" destOrd="0" presId="urn:microsoft.com/office/officeart/2005/8/layout/bProcess4"/>
    <dgm:cxn modelId="{BD97273A-9CAE-4381-B6AB-ABA6D2C12EF6}" type="presOf" srcId="{20EE337A-FBAC-414D-89E9-AFD01AB8064E}" destId="{B0B8C0DB-24F7-4614-A4C6-7B3417347CF3}" srcOrd="0" destOrd="0" presId="urn:microsoft.com/office/officeart/2005/8/layout/bProcess4"/>
    <dgm:cxn modelId="{D8F2CA68-DFDB-4FA7-B098-EEBCB2BFBC93}" type="presOf" srcId="{AA9C9EE0-4A8C-4564-A750-0454FE466479}" destId="{072A9081-4A2B-49E5-B1BE-804D107FBA4C}" srcOrd="0" destOrd="0" presId="urn:microsoft.com/office/officeart/2005/8/layout/bProcess4"/>
    <dgm:cxn modelId="{B4AA3E7B-3299-4966-8D75-63D48318733E}" type="presOf" srcId="{1CCB380B-4820-41C8-B623-5BAB5C6E4FA7}" destId="{9D87CDDA-CC6A-4547-8943-B069D352D7DC}" srcOrd="0" destOrd="0" presId="urn:microsoft.com/office/officeart/2005/8/layout/bProcess4"/>
    <dgm:cxn modelId="{497BC1F6-D55E-4C09-8339-E6E2AC9156F4}" type="presOf" srcId="{B521A0A6-B0C4-4AFD-BB23-4A5726A6744C}" destId="{72646DF3-C4C6-4CED-8657-3FB178304227}" srcOrd="0" destOrd="0" presId="urn:microsoft.com/office/officeart/2005/8/layout/bProcess4"/>
    <dgm:cxn modelId="{9BBEF703-A3F7-48C5-B157-8EFFB5A58317}" srcId="{CCF67814-36F7-4EC2-9DFF-932DEC3A62B1}" destId="{D12A4549-3A98-4F7E-9246-B208506CE0DA}" srcOrd="7" destOrd="0" parTransId="{E0C45BFB-6D27-401D-85D3-81B29CDE18D1}" sibTransId="{9FE5600E-39E5-4EEC-9430-6736910F7731}"/>
    <dgm:cxn modelId="{813E799E-AF37-4D8A-8E93-0CE1D1D87254}" srcId="{CCF67814-36F7-4EC2-9DFF-932DEC3A62B1}" destId="{A5CAB074-3FCB-42E1-9023-15DF38733C5B}" srcOrd="13" destOrd="0" parTransId="{032EA586-A5CA-4530-BE60-52F191F3C7DD}" sibTransId="{12F581BC-CBB9-4124-8763-C0672624E91B}"/>
    <dgm:cxn modelId="{38EC41FD-03B1-417D-98AA-5D6EAD9F43D2}" srcId="{CCF67814-36F7-4EC2-9DFF-932DEC3A62B1}" destId="{CAE76F04-D0C1-4327-AAFB-486599DBACAF}" srcOrd="1" destOrd="0" parTransId="{12DF10D2-6574-46D2-B5FC-7660376E55AA}" sibTransId="{01F7DCC2-C78F-409C-88C0-EEF6395C1806}"/>
    <dgm:cxn modelId="{54F817C1-4560-4ED9-8EA1-1C8E895EA064}" type="presOf" srcId="{4CD7DB9C-72DE-43A4-A602-8A17AA7AC33E}" destId="{6DDBA796-FAE6-42A6-8B30-98971BE9725A}" srcOrd="0" destOrd="0" presId="urn:microsoft.com/office/officeart/2005/8/layout/bProcess4"/>
    <dgm:cxn modelId="{5F53B20A-A51D-42F6-9EC3-283DD1A183ED}" srcId="{CCF67814-36F7-4EC2-9DFF-932DEC3A62B1}" destId="{D37F7244-03EB-4F5B-A6A0-9A53FABB34A4}" srcOrd="0" destOrd="0" parTransId="{3BA7274A-B1E4-4CE3-AFBD-32B61E3A1B31}" sibTransId="{20EE337A-FBAC-414D-89E9-AFD01AB8064E}"/>
    <dgm:cxn modelId="{37D1450C-2E02-40A4-A2B9-E15E694AB4D1}" type="presOf" srcId="{71674B89-C98E-414F-9378-504CCB2AD78F}" destId="{A03235C0-BD96-4F5E-85FC-38EA32B8DDFF}" srcOrd="0" destOrd="0" presId="urn:microsoft.com/office/officeart/2005/8/layout/bProcess4"/>
    <dgm:cxn modelId="{E4D9E6E9-DFA9-4575-9BC8-E83776D4F38F}" type="presOf" srcId="{BC97D06C-D616-46B6-B23D-5A203F62A9C2}" destId="{85504B69-F2C6-4738-8A9D-A02D64A11602}" srcOrd="0" destOrd="0" presId="urn:microsoft.com/office/officeart/2005/8/layout/bProcess4"/>
    <dgm:cxn modelId="{074D6B91-1D55-4603-BA1A-8680850908F4}" srcId="{CCF67814-36F7-4EC2-9DFF-932DEC3A62B1}" destId="{4CD7DB9C-72DE-43A4-A602-8A17AA7AC33E}" srcOrd="15" destOrd="0" parTransId="{F374C045-FC31-4E95-AAB6-B015346CFA26}" sibTransId="{E546B251-93AA-454E-B4F4-958B01A9126F}"/>
    <dgm:cxn modelId="{E4CF0EB3-AA79-420B-AA3A-52435E6FE66A}" type="presOf" srcId="{EF828A32-D68C-401E-AF69-A2284A6C33DD}" destId="{5A12A628-B2E9-4322-AFDA-03E2AC5EF46D}" srcOrd="0" destOrd="0" presId="urn:microsoft.com/office/officeart/2005/8/layout/bProcess4"/>
    <dgm:cxn modelId="{96B2BB11-4ADC-437D-9086-FE176B02A766}" srcId="{CCF67814-36F7-4EC2-9DFF-932DEC3A62B1}" destId="{409B443E-44C0-49C5-8F67-C4671BB3A21B}" srcOrd="24" destOrd="0" parTransId="{894C9227-36E8-4DF4-914A-DFABA9A23758}" sibTransId="{73031EAE-9FB2-4C50-B446-8C48A5BF9102}"/>
    <dgm:cxn modelId="{7B36BE40-2A32-4BDF-AD42-DBCC26F747A3}" type="presOf" srcId="{865038C4-FB02-43D0-8777-02BA70A82EE7}" destId="{CE9ADF40-B1E4-4F51-8FE4-6E9451AC8384}" srcOrd="0" destOrd="0" presId="urn:microsoft.com/office/officeart/2005/8/layout/bProcess4"/>
    <dgm:cxn modelId="{630C8103-6786-4BDB-89B0-5279D60AC03F}" type="presOf" srcId="{E4A5E99A-FD95-4750-B3CC-1B1E0FDBEF78}" destId="{1EA0CE45-70D3-4FCA-8801-6AA20E4CAF7E}" srcOrd="0" destOrd="0" presId="urn:microsoft.com/office/officeart/2005/8/layout/bProcess4"/>
    <dgm:cxn modelId="{2562655B-706E-468C-AAE6-C9E710DF85E0}" srcId="{CCF67814-36F7-4EC2-9DFF-932DEC3A62B1}" destId="{16D67C4F-F234-42BE-A5DE-DB2AD5476B22}" srcOrd="5" destOrd="0" parTransId="{6A2FA30A-228A-48F6-BF8B-4F988B695D42}" sibTransId="{2D46CE94-7204-4A29-813F-05BA2213A4AB}"/>
    <dgm:cxn modelId="{CCC6DEDF-152E-4766-8034-C96E9053033B}" type="presOf" srcId="{17E0162F-9F68-41DD-8340-221AB093E057}" destId="{BE6399C1-C75B-4AB1-BB9B-352EA5BA9D9D}" srcOrd="0" destOrd="0" presId="urn:microsoft.com/office/officeart/2005/8/layout/bProcess4"/>
    <dgm:cxn modelId="{E263070C-CDF3-4084-B07F-0F67E981D622}" type="presOf" srcId="{34863E7C-2531-4128-A099-08AEC9CDE40E}" destId="{87A53A63-2B2A-4743-8C02-977929948A5F}" srcOrd="0" destOrd="0" presId="urn:microsoft.com/office/officeart/2005/8/layout/bProcess4"/>
    <dgm:cxn modelId="{E4C482AD-3719-4B5D-88BE-A995E6D50541}" srcId="{CCF67814-36F7-4EC2-9DFF-932DEC3A62B1}" destId="{94854547-700F-494D-921B-B48D0357A504}" srcOrd="10" destOrd="0" parTransId="{29B61660-0DD1-40C2-96FE-1C2C4A3C171D}" sibTransId="{A58C1690-9A4E-4EC5-878D-A2A555E65588}"/>
    <dgm:cxn modelId="{6CD32F7A-116B-48FA-A742-C6CC6E11EBFB}" srcId="{CCF67814-36F7-4EC2-9DFF-932DEC3A62B1}" destId="{BC97D06C-D616-46B6-B23D-5A203F62A9C2}" srcOrd="22" destOrd="0" parTransId="{20F6079C-D5CF-4C59-853A-C42C29C1743A}" sibTransId="{EF828A32-D68C-401E-AF69-A2284A6C33DD}"/>
    <dgm:cxn modelId="{80971C96-C5A4-4AAC-9C96-EFFD2EE8FCBA}" srcId="{CCF67814-36F7-4EC2-9DFF-932DEC3A62B1}" destId="{032AE90C-BFD2-4257-9A0A-45B4D473295C}" srcOrd="3" destOrd="0" parTransId="{17A5A0A8-95E2-4580-95C1-66DC109A8E84}" sibTransId="{8628482F-5ED5-41AE-A03F-7C2C14F8D490}"/>
    <dgm:cxn modelId="{1E01212B-D64D-4CAF-9590-43017B603F5A}" srcId="{CCF67814-36F7-4EC2-9DFF-932DEC3A62B1}" destId="{1FC61E98-915D-4C43-A8C7-D6F62A69606D}" srcOrd="11" destOrd="0" parTransId="{C3AF113D-B2D7-4322-8E52-57419FF8F57D}" sibTransId="{771EBEB8-5CFC-4B2C-9A20-E818C859C4F4}"/>
    <dgm:cxn modelId="{11B80FCD-2E3D-401F-8C49-49FD6439E012}" type="presOf" srcId="{8E1D84DE-96EE-4B05-8DF5-5606149F97DE}" destId="{C76CFED5-9D35-49AF-9E11-9A581C4C3C7C}" srcOrd="0" destOrd="0" presId="urn:microsoft.com/office/officeart/2005/8/layout/bProcess4"/>
    <dgm:cxn modelId="{180EC063-D882-421B-B4C4-DB98E9352D03}" type="presOf" srcId="{01F7DCC2-C78F-409C-88C0-EEF6395C1806}" destId="{9E7DC4AD-D123-4FE8-A41D-5379B1397B03}" srcOrd="0" destOrd="0" presId="urn:microsoft.com/office/officeart/2005/8/layout/bProcess4"/>
    <dgm:cxn modelId="{C6F49C1B-14F9-4CC6-9B59-647408C6D411}" type="presOf" srcId="{76F6DD9D-746B-4656-8610-3002366AB3D3}" destId="{FA5525B3-2599-479A-B2E6-2796DD76EDCC}" srcOrd="0" destOrd="0" presId="urn:microsoft.com/office/officeart/2005/8/layout/bProcess4"/>
    <dgm:cxn modelId="{89820FFD-79C4-4DCE-BE05-F3D91773F077}" srcId="{CCF67814-36F7-4EC2-9DFF-932DEC3A62B1}" destId="{8A8AA376-FA26-4D78-9AFE-38C25C3F780F}" srcOrd="21" destOrd="0" parTransId="{4C1D4E50-F4B6-46BA-BA89-9B3A3E83B058}" sibTransId="{3041265E-8B1C-417A-8C2D-9E9D0111DEFE}"/>
    <dgm:cxn modelId="{049B9054-D999-4C6A-972A-BD367A318D24}" type="presOf" srcId="{A5CAB074-3FCB-42E1-9023-15DF38733C5B}" destId="{13AFDFB1-A61C-4667-BF1D-EFACEDBCA7E3}" srcOrd="0" destOrd="0" presId="urn:microsoft.com/office/officeart/2005/8/layout/bProcess4"/>
    <dgm:cxn modelId="{97FE0470-9ADE-4114-B369-D2A9655CC134}" type="presOf" srcId="{728CBD54-8FAD-4AEF-B376-106128EF9756}" destId="{A7D5C421-13B3-44DE-9A55-46581129A8FC}" srcOrd="0" destOrd="0" presId="urn:microsoft.com/office/officeart/2005/8/layout/bProcess4"/>
    <dgm:cxn modelId="{821BE70A-A238-4143-A327-BD0DF069A31A}" srcId="{CCF67814-36F7-4EC2-9DFF-932DEC3A62B1}" destId="{AA9C9EE0-4A8C-4564-A750-0454FE466479}" srcOrd="2" destOrd="0" parTransId="{83C554C2-7FD3-4EEC-9DB3-D7DA2F8AEEF2}" sibTransId="{4A134774-2CD9-498D-B505-2129248ECF37}"/>
    <dgm:cxn modelId="{D5B40AE3-4999-4E37-B30E-C7BA9620AEAF}" type="presOf" srcId="{409B443E-44C0-49C5-8F67-C4671BB3A21B}" destId="{4B031F4D-FE4D-4B95-8B49-9445F8B8E7CA}" srcOrd="0" destOrd="0" presId="urn:microsoft.com/office/officeart/2005/8/layout/bProcess4"/>
    <dgm:cxn modelId="{F248C56D-6EAA-4A30-A489-7B36301342F5}" srcId="{CCF67814-36F7-4EC2-9DFF-932DEC3A62B1}" destId="{9F32E869-0A66-4EF1-B1C6-55035406489E}" srcOrd="16" destOrd="0" parTransId="{03972994-F2B8-44F7-A2B7-641B3A7ADD91}" sibTransId="{B4947B4F-AC54-438F-B81A-BFB9502A8E91}"/>
    <dgm:cxn modelId="{229B4A60-3D6D-42FE-B9C0-F924444C41DE}" type="presOf" srcId="{9FE5600E-39E5-4EEC-9430-6736910F7731}" destId="{1192DB8C-B71C-4DD2-AA23-FA1DFCD4239F}" srcOrd="0" destOrd="0" presId="urn:microsoft.com/office/officeart/2005/8/layout/bProcess4"/>
    <dgm:cxn modelId="{AE052487-9FAC-4AAB-966A-383D114C2A95}" type="presOf" srcId="{D37F7244-03EB-4F5B-A6A0-9A53FABB34A4}" destId="{6475FB80-190E-4AEB-A730-FCE8640D7008}" srcOrd="0" destOrd="0" presId="urn:microsoft.com/office/officeart/2005/8/layout/bProcess4"/>
    <dgm:cxn modelId="{7F0D8634-31EF-4F57-9845-EF4439A4AD2C}" type="presOf" srcId="{A58C1690-9A4E-4EC5-878D-A2A555E65588}" destId="{B19E9588-5B16-421F-9111-3A4A21BF5BDF}" srcOrd="0" destOrd="0" presId="urn:microsoft.com/office/officeart/2005/8/layout/bProcess4"/>
    <dgm:cxn modelId="{7CF0BCCD-F871-400A-9B6A-A9D7C3A9A218}" type="presOf" srcId="{1FC61E98-915D-4C43-A8C7-D6F62A69606D}" destId="{B7CE415A-440A-47D9-9C18-03CAF3902CF4}" srcOrd="0" destOrd="0" presId="urn:microsoft.com/office/officeart/2005/8/layout/bProcess4"/>
    <dgm:cxn modelId="{640C9583-309F-4D21-97EB-8C07F2ADB736}" type="presOf" srcId="{E546B251-93AA-454E-B4F4-958B01A9126F}" destId="{BC5FCBA9-BEF5-4337-B37E-14BE312FFB56}" srcOrd="0" destOrd="0" presId="urn:microsoft.com/office/officeart/2005/8/layout/bProcess4"/>
    <dgm:cxn modelId="{6EA92AB1-6642-4EA9-A646-AC6D3EECE64B}" type="presOf" srcId="{3041265E-8B1C-417A-8C2D-9E9D0111DEFE}" destId="{502D996F-A055-45BC-B1EE-3C253457216D}" srcOrd="0" destOrd="0" presId="urn:microsoft.com/office/officeart/2005/8/layout/bProcess4"/>
    <dgm:cxn modelId="{BF32A54D-8C67-4FF8-B63A-D8ED2D19B17C}" type="presOf" srcId="{8A8AA376-FA26-4D78-9AFE-38C25C3F780F}" destId="{AA722771-F2DD-47F5-88DF-21FA090B65CA}" srcOrd="0" destOrd="0" presId="urn:microsoft.com/office/officeart/2005/8/layout/bProcess4"/>
    <dgm:cxn modelId="{2A9C7BE5-3746-4F18-A289-57E43853499F}" type="presOf" srcId="{2F5728D2-A029-49B5-B07A-5434C33289F9}" destId="{3488A903-5391-4347-BD2A-83E976C638B3}" srcOrd="0" destOrd="0" presId="urn:microsoft.com/office/officeart/2005/8/layout/bProcess4"/>
    <dgm:cxn modelId="{F9BFFCA2-6891-4BB6-B6F3-C5CF70E4E207}" type="presOf" srcId="{4A134774-2CD9-498D-B505-2129248ECF37}" destId="{D943AEE3-D434-4997-A0DF-8A188A8D7D9F}" srcOrd="0" destOrd="0" presId="urn:microsoft.com/office/officeart/2005/8/layout/bProcess4"/>
    <dgm:cxn modelId="{E7FDF7BA-4FFD-45F0-8E2B-4B0B85851446}" srcId="{CCF67814-36F7-4EC2-9DFF-932DEC3A62B1}" destId="{F7A18E9F-DF09-47ED-8C15-DAEE979004C0}" srcOrd="14" destOrd="0" parTransId="{70F8C83B-37DA-4F33-8B7F-9C65B23CA149}" sibTransId="{227E66D0-7C7D-4784-A9C9-6D23DCFB3F7E}"/>
    <dgm:cxn modelId="{CBEB0283-6E8B-46F2-B0DE-1D24B91C5365}" type="presOf" srcId="{CE16C535-9F9C-486F-84D3-A57AB21DA52E}" destId="{8C9177A9-E4FD-414D-AFE4-56ECC41EFEFE}" srcOrd="0" destOrd="0" presId="urn:microsoft.com/office/officeart/2005/8/layout/bProcess4"/>
    <dgm:cxn modelId="{063BC0ED-AA1F-4C8B-8064-6FB22FF9D35F}" srcId="{CCF67814-36F7-4EC2-9DFF-932DEC3A62B1}" destId="{CE16C535-9F9C-486F-84D3-A57AB21DA52E}" srcOrd="4" destOrd="0" parTransId="{8D0BB105-4A46-49BF-811C-8F45F86518D9}" sibTransId="{B521A0A6-B0C4-4AFD-BB23-4A5726A6744C}"/>
    <dgm:cxn modelId="{4F5D9E41-3876-4539-94D1-4A7795526952}" type="presOf" srcId="{30A38733-0B7C-4213-9DE6-0D83C2061EFB}" destId="{D5D58BDB-49F5-43DD-889B-6EDD055CFA87}" srcOrd="0" destOrd="0" presId="urn:microsoft.com/office/officeart/2005/8/layout/bProcess4"/>
    <dgm:cxn modelId="{B79E2C39-54A3-48B5-8827-DE4BAD7A6E18}" type="presOf" srcId="{F7A18E9F-DF09-47ED-8C15-DAEE979004C0}" destId="{E4260179-6D07-40C8-B6C0-AF7AABCF3965}" srcOrd="0" destOrd="0" presId="urn:microsoft.com/office/officeart/2005/8/layout/bProcess4"/>
    <dgm:cxn modelId="{86B0E34E-B55F-4A00-8CF1-F8F75BAE3183}" srcId="{CCF67814-36F7-4EC2-9DFF-932DEC3A62B1}" destId="{C391224F-D51F-4367-A3C3-0297128871E1}" srcOrd="23" destOrd="0" parTransId="{133130A1-6FFC-4958-87B7-23D8AB3BC06A}" sibTransId="{1CCB380B-4820-41C8-B623-5BAB5C6E4FA7}"/>
    <dgm:cxn modelId="{A29A5F9D-B81E-4CA7-9A00-0644B3E8FE7B}" srcId="{CCF67814-36F7-4EC2-9DFF-932DEC3A62B1}" destId="{71674B89-C98E-414F-9378-504CCB2AD78F}" srcOrd="6" destOrd="0" parTransId="{A18F480D-6A59-41AF-9232-0CF83E644574}" sibTransId="{6CB4316D-334F-4E3D-AD78-4CC2E402B519}"/>
    <dgm:cxn modelId="{864E9A0C-7928-48DB-813E-756F94B5A30C}" type="presOf" srcId="{D12A4549-3A98-4F7E-9246-B208506CE0DA}" destId="{2EBFD57F-2FB5-4C79-B3D1-83DD6E28614C}" srcOrd="0" destOrd="0" presId="urn:microsoft.com/office/officeart/2005/8/layout/bProcess4"/>
    <dgm:cxn modelId="{F758FD85-2D79-49A8-8E1F-216958C3696C}" type="presOf" srcId="{9F32E869-0A66-4EF1-B1C6-55035406489E}" destId="{C43BDDC7-12BD-422C-999B-67C4B5158BF5}" srcOrd="0" destOrd="0" presId="urn:microsoft.com/office/officeart/2005/8/layout/bProcess4"/>
    <dgm:cxn modelId="{15B331D5-393E-4CD8-BD18-39CF706BB3D2}" srcId="{CCF67814-36F7-4EC2-9DFF-932DEC3A62B1}" destId="{76F6DD9D-746B-4656-8610-3002366AB3D3}" srcOrd="9" destOrd="0" parTransId="{42B0B979-D08D-4ED0-8D50-DC8A6C3FED5D}" sibTransId="{EE21F856-DBFD-4A6A-B409-C130347909C8}"/>
    <dgm:cxn modelId="{F55A6DDD-A01D-4CE3-B83F-A734CEA7FD3E}" type="presOf" srcId="{CCF67814-36F7-4EC2-9DFF-932DEC3A62B1}" destId="{1F2D691B-6C13-4ABA-A3CB-4393DB654199}" srcOrd="0" destOrd="0" presId="urn:microsoft.com/office/officeart/2005/8/layout/bProcess4"/>
    <dgm:cxn modelId="{B472984E-A10A-4E99-8564-DBE3DD9CDC60}" type="presOf" srcId="{6CB4316D-334F-4E3D-AD78-4CC2E402B519}" destId="{00FE68CF-6DA7-4609-A10D-97AA7C939BF7}" srcOrd="0" destOrd="0" presId="urn:microsoft.com/office/officeart/2005/8/layout/bProcess4"/>
    <dgm:cxn modelId="{9A4D599C-504F-4869-B2EF-F04701CCB0CB}" type="presOf" srcId="{16D67C4F-F234-42BE-A5DE-DB2AD5476B22}" destId="{E01CA1F1-1AC5-4A65-9FB4-9D2A72FF31A0}" srcOrd="0" destOrd="0" presId="urn:microsoft.com/office/officeart/2005/8/layout/bProcess4"/>
    <dgm:cxn modelId="{D88AB963-C255-42C1-9F65-CD4467E63D54}" type="presOf" srcId="{8628482F-5ED5-41AE-A03F-7C2C14F8D490}" destId="{593202E6-C99F-4B3D-B52D-8D3F0EF3CC00}" srcOrd="0" destOrd="0" presId="urn:microsoft.com/office/officeart/2005/8/layout/bProcess4"/>
    <dgm:cxn modelId="{1774FFC2-56E5-426A-BB40-F034135D688D}" type="presOf" srcId="{0A3703D9-F58B-4377-8C6C-B65E8D31CAFE}" destId="{61098D1B-CA22-4D24-A552-C0710CF809FB}" srcOrd="0" destOrd="0" presId="urn:microsoft.com/office/officeart/2005/8/layout/bProcess4"/>
    <dgm:cxn modelId="{A95C857E-37E3-4C38-8DC4-130798F155AF}" type="presOf" srcId="{AFFDF86E-6C23-4F1E-A78B-80EE9B8ED094}" destId="{0520459D-4480-4713-A59A-90C1FC702B35}" srcOrd="0" destOrd="0" presId="urn:microsoft.com/office/officeart/2005/8/layout/bProcess4"/>
    <dgm:cxn modelId="{57361E18-AAC7-438A-A32B-6C4DFB142FCB}" type="presOf" srcId="{12F581BC-CBB9-4124-8763-C0672624E91B}" destId="{781DF614-C552-4000-9ABF-D918EE89923E}" srcOrd="0" destOrd="0" presId="urn:microsoft.com/office/officeart/2005/8/layout/bProcess4"/>
    <dgm:cxn modelId="{C1045056-3829-45A9-9C70-0E18ACA04C35}" srcId="{CCF67814-36F7-4EC2-9DFF-932DEC3A62B1}" destId="{728CBD54-8FAD-4AEF-B376-106128EF9756}" srcOrd="18" destOrd="0" parTransId="{09765B24-4927-4490-A8C9-E6A2DB242624}" sibTransId="{AFFDF86E-6C23-4F1E-A78B-80EE9B8ED094}"/>
    <dgm:cxn modelId="{E1EDFA0D-3F29-4307-A1EF-A2620B61E137}" type="presOf" srcId="{C391224F-D51F-4367-A3C3-0297128871E1}" destId="{E60AD3E4-D63D-486C-8819-67C4C0681028}" srcOrd="0" destOrd="0" presId="urn:microsoft.com/office/officeart/2005/8/layout/bProcess4"/>
    <dgm:cxn modelId="{8F27E8A7-EFE5-4B4A-9432-76A9DD8910C3}" type="presOf" srcId="{60822500-0C4E-4BFA-BA89-1C05B56A2D71}" destId="{5AD02A73-A281-4E06-8954-0AD94C2FE161}" srcOrd="0" destOrd="0" presId="urn:microsoft.com/office/officeart/2005/8/layout/bProcess4"/>
    <dgm:cxn modelId="{0C5C276D-CAAF-47EC-A012-D01D24342A5A}" type="presOf" srcId="{2D46CE94-7204-4A29-813F-05BA2213A4AB}" destId="{81DBB3D8-261A-42B2-8160-DB23B99EE1D5}" srcOrd="0" destOrd="0" presId="urn:microsoft.com/office/officeart/2005/8/layout/bProcess4"/>
    <dgm:cxn modelId="{1ABAD61A-8C2E-418E-A009-F7A2462BE59F}" srcId="{CCF67814-36F7-4EC2-9DFF-932DEC3A62B1}" destId="{8E1D84DE-96EE-4B05-8DF5-5606149F97DE}" srcOrd="17" destOrd="0" parTransId="{D91AD866-138C-4975-AB52-B96342065EAB}" sibTransId="{60822500-0C4E-4BFA-BA89-1C05B56A2D71}"/>
    <dgm:cxn modelId="{E83554C2-890B-46F0-B742-D757202F8B96}" type="presOf" srcId="{771EBEB8-5CFC-4B2C-9A20-E818C859C4F4}" destId="{1AC129D4-34A0-4025-ADD0-6FAB6B376BED}" srcOrd="0" destOrd="0" presId="urn:microsoft.com/office/officeart/2005/8/layout/bProcess4"/>
    <dgm:cxn modelId="{CD9BBE00-AC8D-4BA7-B8F8-E0E64A626E36}" type="presOf" srcId="{032AE90C-BFD2-4257-9A0A-45B4D473295C}" destId="{907667C0-ED9D-4DDF-8FC0-98F2CFAFEA4E}" srcOrd="0" destOrd="0" presId="urn:microsoft.com/office/officeart/2005/8/layout/bProcess4"/>
    <dgm:cxn modelId="{2D385F7A-EA1F-426D-BD40-AFE7779C2603}" srcId="{CCF67814-36F7-4EC2-9DFF-932DEC3A62B1}" destId="{0A3703D9-F58B-4377-8C6C-B65E8D31CAFE}" srcOrd="20" destOrd="0" parTransId="{13D8091B-5A3C-4477-BF87-EBE513145610}" sibTransId="{2F5728D2-A029-49B5-B07A-5434C33289F9}"/>
    <dgm:cxn modelId="{820E304E-898C-4D76-9AFA-8A7F5C9EEAF9}" type="presOf" srcId="{CAE76F04-D0C1-4327-AAFB-486599DBACAF}" destId="{302E29DD-8DCB-4B0C-939F-8FCC2C8A0F03}" srcOrd="0" destOrd="0" presId="urn:microsoft.com/office/officeart/2005/8/layout/bProcess4"/>
    <dgm:cxn modelId="{51B327DD-485E-414E-976C-67A0944B9DBC}" srcId="{CCF67814-36F7-4EC2-9DFF-932DEC3A62B1}" destId="{30A38733-0B7C-4213-9DE6-0D83C2061EFB}" srcOrd="19" destOrd="0" parTransId="{EAAF4806-5A70-4181-A6F7-FDD5473DFD61}" sibTransId="{E4A5E99A-FD95-4750-B3CC-1B1E0FDBEF78}"/>
    <dgm:cxn modelId="{162567F6-024D-4B6C-8D9E-85D77529CB21}" srcId="{CCF67814-36F7-4EC2-9DFF-932DEC3A62B1}" destId="{34863E7C-2531-4128-A099-08AEC9CDE40E}" srcOrd="8" destOrd="0" parTransId="{D5EA6593-7C81-4ED0-A31C-048448239799}" sibTransId="{17E0162F-9F68-41DD-8340-221AB093E057}"/>
    <dgm:cxn modelId="{F2879BAF-0E07-49DF-904A-F00C7B24D337}" type="presParOf" srcId="{1F2D691B-6C13-4ABA-A3CB-4393DB654199}" destId="{53D8FEFB-A45D-4FAE-B553-6C70E94662AB}" srcOrd="0" destOrd="0" presId="urn:microsoft.com/office/officeart/2005/8/layout/bProcess4"/>
    <dgm:cxn modelId="{66B491CB-EC61-4D96-BAA9-9BC6DFB101D1}" type="presParOf" srcId="{53D8FEFB-A45D-4FAE-B553-6C70E94662AB}" destId="{A4F2FAE4-126A-4F46-A17A-B15E35CE9CAB}" srcOrd="0" destOrd="0" presId="urn:microsoft.com/office/officeart/2005/8/layout/bProcess4"/>
    <dgm:cxn modelId="{5EDFC776-48C3-4AFC-84CC-E425A30FD05D}" type="presParOf" srcId="{53D8FEFB-A45D-4FAE-B553-6C70E94662AB}" destId="{6475FB80-190E-4AEB-A730-FCE8640D7008}" srcOrd="1" destOrd="0" presId="urn:microsoft.com/office/officeart/2005/8/layout/bProcess4"/>
    <dgm:cxn modelId="{2D6A831D-FC68-4EC6-9116-2847C7D6C72F}" type="presParOf" srcId="{1F2D691B-6C13-4ABA-A3CB-4393DB654199}" destId="{B0B8C0DB-24F7-4614-A4C6-7B3417347CF3}" srcOrd="1" destOrd="0" presId="urn:microsoft.com/office/officeart/2005/8/layout/bProcess4"/>
    <dgm:cxn modelId="{C58F4013-3893-4C3D-953E-AFBE01717505}" type="presParOf" srcId="{1F2D691B-6C13-4ABA-A3CB-4393DB654199}" destId="{1063C704-EC42-49B6-BDAD-BC21A1F19F2B}" srcOrd="2" destOrd="0" presId="urn:microsoft.com/office/officeart/2005/8/layout/bProcess4"/>
    <dgm:cxn modelId="{7CC546A1-2045-44FA-B6FD-491ADF8985AF}" type="presParOf" srcId="{1063C704-EC42-49B6-BDAD-BC21A1F19F2B}" destId="{68691BA1-007D-4F0B-8DC1-DD80E64F202A}" srcOrd="0" destOrd="0" presId="urn:microsoft.com/office/officeart/2005/8/layout/bProcess4"/>
    <dgm:cxn modelId="{4AD50711-5AAA-4A97-B1BF-03CFE125B77B}" type="presParOf" srcId="{1063C704-EC42-49B6-BDAD-BC21A1F19F2B}" destId="{302E29DD-8DCB-4B0C-939F-8FCC2C8A0F03}" srcOrd="1" destOrd="0" presId="urn:microsoft.com/office/officeart/2005/8/layout/bProcess4"/>
    <dgm:cxn modelId="{358BAE6A-D85F-4ECB-A7FE-85F41D995244}" type="presParOf" srcId="{1F2D691B-6C13-4ABA-A3CB-4393DB654199}" destId="{9E7DC4AD-D123-4FE8-A41D-5379B1397B03}" srcOrd="3" destOrd="0" presId="urn:microsoft.com/office/officeart/2005/8/layout/bProcess4"/>
    <dgm:cxn modelId="{AF43FD1E-EDD7-4598-9E20-3C43D98B1CD9}" type="presParOf" srcId="{1F2D691B-6C13-4ABA-A3CB-4393DB654199}" destId="{64525990-E638-454B-B5CA-B806611EBE21}" srcOrd="4" destOrd="0" presId="urn:microsoft.com/office/officeart/2005/8/layout/bProcess4"/>
    <dgm:cxn modelId="{0A2BE3E0-2949-44DE-BC7E-B6E2C9F46336}" type="presParOf" srcId="{64525990-E638-454B-B5CA-B806611EBE21}" destId="{0C2E3368-4D6A-4697-944E-2730AC02F19F}" srcOrd="0" destOrd="0" presId="urn:microsoft.com/office/officeart/2005/8/layout/bProcess4"/>
    <dgm:cxn modelId="{18F6FF53-7E95-4530-9C84-F135FB02DEEA}" type="presParOf" srcId="{64525990-E638-454B-B5CA-B806611EBE21}" destId="{072A9081-4A2B-49E5-B1BE-804D107FBA4C}" srcOrd="1" destOrd="0" presId="urn:microsoft.com/office/officeart/2005/8/layout/bProcess4"/>
    <dgm:cxn modelId="{FCDFE7D7-0F2A-4D62-9068-1867BFC6043C}" type="presParOf" srcId="{1F2D691B-6C13-4ABA-A3CB-4393DB654199}" destId="{D943AEE3-D434-4997-A0DF-8A188A8D7D9F}" srcOrd="5" destOrd="0" presId="urn:microsoft.com/office/officeart/2005/8/layout/bProcess4"/>
    <dgm:cxn modelId="{54202D94-F660-4066-ADB3-C8651FC0859B}" type="presParOf" srcId="{1F2D691B-6C13-4ABA-A3CB-4393DB654199}" destId="{F88AEBF1-870B-4338-B4B6-BF885D2F5615}" srcOrd="6" destOrd="0" presId="urn:microsoft.com/office/officeart/2005/8/layout/bProcess4"/>
    <dgm:cxn modelId="{6B72B629-EAC7-4CBE-9BD3-7E8EA5AAC7E7}" type="presParOf" srcId="{F88AEBF1-870B-4338-B4B6-BF885D2F5615}" destId="{44A8DE56-6B68-49FF-BF0B-A1AFB6E08F35}" srcOrd="0" destOrd="0" presId="urn:microsoft.com/office/officeart/2005/8/layout/bProcess4"/>
    <dgm:cxn modelId="{E14826EA-9F14-4B4D-92CD-F115286E537C}" type="presParOf" srcId="{F88AEBF1-870B-4338-B4B6-BF885D2F5615}" destId="{907667C0-ED9D-4DDF-8FC0-98F2CFAFEA4E}" srcOrd="1" destOrd="0" presId="urn:microsoft.com/office/officeart/2005/8/layout/bProcess4"/>
    <dgm:cxn modelId="{DDFDBFD8-BF40-422D-8273-9EC18A937BA3}" type="presParOf" srcId="{1F2D691B-6C13-4ABA-A3CB-4393DB654199}" destId="{593202E6-C99F-4B3D-B52D-8D3F0EF3CC00}" srcOrd="7" destOrd="0" presId="urn:microsoft.com/office/officeart/2005/8/layout/bProcess4"/>
    <dgm:cxn modelId="{BA13EF5E-33E9-4A13-8CFD-C055C19D6587}" type="presParOf" srcId="{1F2D691B-6C13-4ABA-A3CB-4393DB654199}" destId="{1C34FB6C-A3B5-4A26-B01E-C5C22443D700}" srcOrd="8" destOrd="0" presId="urn:microsoft.com/office/officeart/2005/8/layout/bProcess4"/>
    <dgm:cxn modelId="{DA03FCAE-2E3A-4E4A-B121-EDBB9A2409E1}" type="presParOf" srcId="{1C34FB6C-A3B5-4A26-B01E-C5C22443D700}" destId="{91AE8277-6C3B-457F-8FCA-29F9AB75D0AA}" srcOrd="0" destOrd="0" presId="urn:microsoft.com/office/officeart/2005/8/layout/bProcess4"/>
    <dgm:cxn modelId="{D5008878-E22C-47D3-ABBE-A07D0A60DEEC}" type="presParOf" srcId="{1C34FB6C-A3B5-4A26-B01E-C5C22443D700}" destId="{8C9177A9-E4FD-414D-AFE4-56ECC41EFEFE}" srcOrd="1" destOrd="0" presId="urn:microsoft.com/office/officeart/2005/8/layout/bProcess4"/>
    <dgm:cxn modelId="{533F2E2F-49A1-4781-BD23-D402DB245143}" type="presParOf" srcId="{1F2D691B-6C13-4ABA-A3CB-4393DB654199}" destId="{72646DF3-C4C6-4CED-8657-3FB178304227}" srcOrd="9" destOrd="0" presId="urn:microsoft.com/office/officeart/2005/8/layout/bProcess4"/>
    <dgm:cxn modelId="{D3F9D26B-4DE5-4B70-BC06-9CE353093C87}" type="presParOf" srcId="{1F2D691B-6C13-4ABA-A3CB-4393DB654199}" destId="{1EED60BC-8BFC-4D0B-8A7B-E385EBE282F5}" srcOrd="10" destOrd="0" presId="urn:microsoft.com/office/officeart/2005/8/layout/bProcess4"/>
    <dgm:cxn modelId="{AEC4A033-686E-489F-84F2-513A0BDCA485}" type="presParOf" srcId="{1EED60BC-8BFC-4D0B-8A7B-E385EBE282F5}" destId="{2A0B58DB-ACBF-46C4-8103-835024B642A5}" srcOrd="0" destOrd="0" presId="urn:microsoft.com/office/officeart/2005/8/layout/bProcess4"/>
    <dgm:cxn modelId="{683F5BA4-1DA0-41B6-821D-921E16C7193A}" type="presParOf" srcId="{1EED60BC-8BFC-4D0B-8A7B-E385EBE282F5}" destId="{E01CA1F1-1AC5-4A65-9FB4-9D2A72FF31A0}" srcOrd="1" destOrd="0" presId="urn:microsoft.com/office/officeart/2005/8/layout/bProcess4"/>
    <dgm:cxn modelId="{2DA98163-5CC6-4631-999B-1403901B7058}" type="presParOf" srcId="{1F2D691B-6C13-4ABA-A3CB-4393DB654199}" destId="{81DBB3D8-261A-42B2-8160-DB23B99EE1D5}" srcOrd="11" destOrd="0" presId="urn:microsoft.com/office/officeart/2005/8/layout/bProcess4"/>
    <dgm:cxn modelId="{AA738769-16FE-4272-A25F-95493B6A2DAF}" type="presParOf" srcId="{1F2D691B-6C13-4ABA-A3CB-4393DB654199}" destId="{99FB9849-6456-414A-A16F-3271A0AF10F1}" srcOrd="12" destOrd="0" presId="urn:microsoft.com/office/officeart/2005/8/layout/bProcess4"/>
    <dgm:cxn modelId="{8E27ECCB-3188-4E1A-B46B-9107365AF417}" type="presParOf" srcId="{99FB9849-6456-414A-A16F-3271A0AF10F1}" destId="{4F659711-E52A-4D02-8C82-BF325F3A8E13}" srcOrd="0" destOrd="0" presId="urn:microsoft.com/office/officeart/2005/8/layout/bProcess4"/>
    <dgm:cxn modelId="{DB2D7B54-C80F-49AF-9405-D871CA1AACEF}" type="presParOf" srcId="{99FB9849-6456-414A-A16F-3271A0AF10F1}" destId="{A03235C0-BD96-4F5E-85FC-38EA32B8DDFF}" srcOrd="1" destOrd="0" presId="urn:microsoft.com/office/officeart/2005/8/layout/bProcess4"/>
    <dgm:cxn modelId="{D817CBF8-70EF-4C3A-AE83-4B1DBBAE83D9}" type="presParOf" srcId="{1F2D691B-6C13-4ABA-A3CB-4393DB654199}" destId="{00FE68CF-6DA7-4609-A10D-97AA7C939BF7}" srcOrd="13" destOrd="0" presId="urn:microsoft.com/office/officeart/2005/8/layout/bProcess4"/>
    <dgm:cxn modelId="{7B23F45A-96CF-4017-AD84-878D38D04C64}" type="presParOf" srcId="{1F2D691B-6C13-4ABA-A3CB-4393DB654199}" destId="{654314C5-9A75-48CA-BD39-A2E51D378673}" srcOrd="14" destOrd="0" presId="urn:microsoft.com/office/officeart/2005/8/layout/bProcess4"/>
    <dgm:cxn modelId="{B2CD166A-EF3E-455C-85F9-12DE8C15688E}" type="presParOf" srcId="{654314C5-9A75-48CA-BD39-A2E51D378673}" destId="{0AA5D7E6-C172-45FF-82CA-85DB4C271814}" srcOrd="0" destOrd="0" presId="urn:microsoft.com/office/officeart/2005/8/layout/bProcess4"/>
    <dgm:cxn modelId="{FED50F5D-4B87-45EE-94ED-EB71225B0C12}" type="presParOf" srcId="{654314C5-9A75-48CA-BD39-A2E51D378673}" destId="{2EBFD57F-2FB5-4C79-B3D1-83DD6E28614C}" srcOrd="1" destOrd="0" presId="urn:microsoft.com/office/officeart/2005/8/layout/bProcess4"/>
    <dgm:cxn modelId="{31C139AF-EF39-4C1C-AA99-6A4A7C24DB8A}" type="presParOf" srcId="{1F2D691B-6C13-4ABA-A3CB-4393DB654199}" destId="{1192DB8C-B71C-4DD2-AA23-FA1DFCD4239F}" srcOrd="15" destOrd="0" presId="urn:microsoft.com/office/officeart/2005/8/layout/bProcess4"/>
    <dgm:cxn modelId="{3B545E20-51D8-4A10-87B4-9BC05919831C}" type="presParOf" srcId="{1F2D691B-6C13-4ABA-A3CB-4393DB654199}" destId="{09085519-CA86-4F4C-93D5-298E3505AA26}" srcOrd="16" destOrd="0" presId="urn:microsoft.com/office/officeart/2005/8/layout/bProcess4"/>
    <dgm:cxn modelId="{51ED27C8-50DC-43F2-9394-E0952635426B}" type="presParOf" srcId="{09085519-CA86-4F4C-93D5-298E3505AA26}" destId="{AE6D0745-CBAA-480A-86B3-608EA8EF9A04}" srcOrd="0" destOrd="0" presId="urn:microsoft.com/office/officeart/2005/8/layout/bProcess4"/>
    <dgm:cxn modelId="{F77D144B-4FBF-492C-80CE-B9E42CBB2B02}" type="presParOf" srcId="{09085519-CA86-4F4C-93D5-298E3505AA26}" destId="{87A53A63-2B2A-4743-8C02-977929948A5F}" srcOrd="1" destOrd="0" presId="urn:microsoft.com/office/officeart/2005/8/layout/bProcess4"/>
    <dgm:cxn modelId="{5D58D264-11FC-4680-A536-5B740C4D7298}" type="presParOf" srcId="{1F2D691B-6C13-4ABA-A3CB-4393DB654199}" destId="{BE6399C1-C75B-4AB1-BB9B-352EA5BA9D9D}" srcOrd="17" destOrd="0" presId="urn:microsoft.com/office/officeart/2005/8/layout/bProcess4"/>
    <dgm:cxn modelId="{9EC89EE7-3B79-49EA-9ECE-1B823DDB50F1}" type="presParOf" srcId="{1F2D691B-6C13-4ABA-A3CB-4393DB654199}" destId="{F7B65DEE-1446-4633-825A-C571F307CAB0}" srcOrd="18" destOrd="0" presId="urn:microsoft.com/office/officeart/2005/8/layout/bProcess4"/>
    <dgm:cxn modelId="{A4D8F661-B65F-4AED-B4B4-C42ED84C0F18}" type="presParOf" srcId="{F7B65DEE-1446-4633-825A-C571F307CAB0}" destId="{64CCFF72-026F-4B3E-A187-A7C2B169291A}" srcOrd="0" destOrd="0" presId="urn:microsoft.com/office/officeart/2005/8/layout/bProcess4"/>
    <dgm:cxn modelId="{1BE2CC18-D1D8-46C7-81F9-851831B9FEDD}" type="presParOf" srcId="{F7B65DEE-1446-4633-825A-C571F307CAB0}" destId="{FA5525B3-2599-479A-B2E6-2796DD76EDCC}" srcOrd="1" destOrd="0" presId="urn:microsoft.com/office/officeart/2005/8/layout/bProcess4"/>
    <dgm:cxn modelId="{269C7140-9BE3-4237-ADF0-7984BB5CAA6B}" type="presParOf" srcId="{1F2D691B-6C13-4ABA-A3CB-4393DB654199}" destId="{AB22EC14-B2C4-4089-B22A-B4716237B834}" srcOrd="19" destOrd="0" presId="urn:microsoft.com/office/officeart/2005/8/layout/bProcess4"/>
    <dgm:cxn modelId="{79EB1FC9-0584-4DE8-BCF5-6384581A2F24}" type="presParOf" srcId="{1F2D691B-6C13-4ABA-A3CB-4393DB654199}" destId="{015A7560-5FE2-4D5B-B1E4-9D96373E4BE1}" srcOrd="20" destOrd="0" presId="urn:microsoft.com/office/officeart/2005/8/layout/bProcess4"/>
    <dgm:cxn modelId="{96E323E4-D43C-41CF-8515-EA762C7F9CD5}" type="presParOf" srcId="{015A7560-5FE2-4D5B-B1E4-9D96373E4BE1}" destId="{92210759-9D17-4871-BB9D-D249C8630536}" srcOrd="0" destOrd="0" presId="urn:microsoft.com/office/officeart/2005/8/layout/bProcess4"/>
    <dgm:cxn modelId="{E1E6D7DA-A21C-4BEA-8420-ED27D75AC82E}" type="presParOf" srcId="{015A7560-5FE2-4D5B-B1E4-9D96373E4BE1}" destId="{1B8107B2-C31F-4C56-9FC5-25D2210A24D0}" srcOrd="1" destOrd="0" presId="urn:microsoft.com/office/officeart/2005/8/layout/bProcess4"/>
    <dgm:cxn modelId="{2A62B37B-E4B3-4E18-A882-DCD20CF0E322}" type="presParOf" srcId="{1F2D691B-6C13-4ABA-A3CB-4393DB654199}" destId="{B19E9588-5B16-421F-9111-3A4A21BF5BDF}" srcOrd="21" destOrd="0" presId="urn:microsoft.com/office/officeart/2005/8/layout/bProcess4"/>
    <dgm:cxn modelId="{90D8DC1D-706F-4264-821B-746CCBDB6080}" type="presParOf" srcId="{1F2D691B-6C13-4ABA-A3CB-4393DB654199}" destId="{BC137395-F4E0-4775-BD1E-D558398F255E}" srcOrd="22" destOrd="0" presId="urn:microsoft.com/office/officeart/2005/8/layout/bProcess4"/>
    <dgm:cxn modelId="{B58C77DC-B8DB-4C8A-9B41-9145B990079A}" type="presParOf" srcId="{BC137395-F4E0-4775-BD1E-D558398F255E}" destId="{EBB71950-3619-4A36-9D49-56B98D22F843}" srcOrd="0" destOrd="0" presId="urn:microsoft.com/office/officeart/2005/8/layout/bProcess4"/>
    <dgm:cxn modelId="{169AA9E5-2309-470B-A72B-1C098EFC7913}" type="presParOf" srcId="{BC137395-F4E0-4775-BD1E-D558398F255E}" destId="{B7CE415A-440A-47D9-9C18-03CAF3902CF4}" srcOrd="1" destOrd="0" presId="urn:microsoft.com/office/officeart/2005/8/layout/bProcess4"/>
    <dgm:cxn modelId="{FF9CAA7D-4790-488B-A227-385A424DBD7B}" type="presParOf" srcId="{1F2D691B-6C13-4ABA-A3CB-4393DB654199}" destId="{1AC129D4-34A0-4025-ADD0-6FAB6B376BED}" srcOrd="23" destOrd="0" presId="urn:microsoft.com/office/officeart/2005/8/layout/bProcess4"/>
    <dgm:cxn modelId="{0A281819-A795-4465-9EA0-86DFB15F6AEA}" type="presParOf" srcId="{1F2D691B-6C13-4ABA-A3CB-4393DB654199}" destId="{C6881F9F-4FC0-4987-BCAC-CC9C1789590A}" srcOrd="24" destOrd="0" presId="urn:microsoft.com/office/officeart/2005/8/layout/bProcess4"/>
    <dgm:cxn modelId="{670A1659-E6CB-45F1-AD92-5E749C8D8737}" type="presParOf" srcId="{C6881F9F-4FC0-4987-BCAC-CC9C1789590A}" destId="{DAE7FC52-658A-48FC-89DC-9B8BCA00B138}" srcOrd="0" destOrd="0" presId="urn:microsoft.com/office/officeart/2005/8/layout/bProcess4"/>
    <dgm:cxn modelId="{6652CD32-0B94-41E7-87C9-7E04B4F4A00D}" type="presParOf" srcId="{C6881F9F-4FC0-4987-BCAC-CC9C1789590A}" destId="{4D41CA1E-B66A-4D52-A612-76E1F20D2A4E}" srcOrd="1" destOrd="0" presId="urn:microsoft.com/office/officeart/2005/8/layout/bProcess4"/>
    <dgm:cxn modelId="{7B3ECD64-724B-480C-941B-D0902CC8FEA7}" type="presParOf" srcId="{1F2D691B-6C13-4ABA-A3CB-4393DB654199}" destId="{CE9ADF40-B1E4-4F51-8FE4-6E9451AC8384}" srcOrd="25" destOrd="0" presId="urn:microsoft.com/office/officeart/2005/8/layout/bProcess4"/>
    <dgm:cxn modelId="{2D13E596-2C1C-4019-AE72-E41B69E570EA}" type="presParOf" srcId="{1F2D691B-6C13-4ABA-A3CB-4393DB654199}" destId="{FBC04719-955C-4379-8781-15B4D6FC463C}" srcOrd="26" destOrd="0" presId="urn:microsoft.com/office/officeart/2005/8/layout/bProcess4"/>
    <dgm:cxn modelId="{8EC37A13-1F07-4C44-B42F-1EC756847E35}" type="presParOf" srcId="{FBC04719-955C-4379-8781-15B4D6FC463C}" destId="{901D1BDA-3EEC-47DC-A7C8-AE3FD8427276}" srcOrd="0" destOrd="0" presId="urn:microsoft.com/office/officeart/2005/8/layout/bProcess4"/>
    <dgm:cxn modelId="{C7ECB802-B96B-4442-910B-2BDAFBFAC5A2}" type="presParOf" srcId="{FBC04719-955C-4379-8781-15B4D6FC463C}" destId="{13AFDFB1-A61C-4667-BF1D-EFACEDBCA7E3}" srcOrd="1" destOrd="0" presId="urn:microsoft.com/office/officeart/2005/8/layout/bProcess4"/>
    <dgm:cxn modelId="{71D8BB99-6CA0-474A-AA81-B203A5D7193F}" type="presParOf" srcId="{1F2D691B-6C13-4ABA-A3CB-4393DB654199}" destId="{781DF614-C552-4000-9ABF-D918EE89923E}" srcOrd="27" destOrd="0" presId="urn:microsoft.com/office/officeart/2005/8/layout/bProcess4"/>
    <dgm:cxn modelId="{CD958F43-45D4-4E54-83CA-EED82593E952}" type="presParOf" srcId="{1F2D691B-6C13-4ABA-A3CB-4393DB654199}" destId="{66E78272-0CC5-4019-A9AC-31F85AD745A7}" srcOrd="28" destOrd="0" presId="urn:microsoft.com/office/officeart/2005/8/layout/bProcess4"/>
    <dgm:cxn modelId="{2A97416C-C52E-44B7-B107-80E6A1D16445}" type="presParOf" srcId="{66E78272-0CC5-4019-A9AC-31F85AD745A7}" destId="{A2302ADE-0CAF-4FCE-9275-4FAE0D17E69F}" srcOrd="0" destOrd="0" presId="urn:microsoft.com/office/officeart/2005/8/layout/bProcess4"/>
    <dgm:cxn modelId="{7523B5A3-7719-4A77-A010-838C414F4043}" type="presParOf" srcId="{66E78272-0CC5-4019-A9AC-31F85AD745A7}" destId="{E4260179-6D07-40C8-B6C0-AF7AABCF3965}" srcOrd="1" destOrd="0" presId="urn:microsoft.com/office/officeart/2005/8/layout/bProcess4"/>
    <dgm:cxn modelId="{59B7E299-3E37-4CB5-9FDF-571387EF5F8A}" type="presParOf" srcId="{1F2D691B-6C13-4ABA-A3CB-4393DB654199}" destId="{F9AE123F-5AF4-40A3-B514-A62AD71640C6}" srcOrd="29" destOrd="0" presId="urn:microsoft.com/office/officeart/2005/8/layout/bProcess4"/>
    <dgm:cxn modelId="{9E066413-EC1A-458B-8E8E-067B339A500C}" type="presParOf" srcId="{1F2D691B-6C13-4ABA-A3CB-4393DB654199}" destId="{3CF2BA52-B244-42E4-93EC-30F99E3469E1}" srcOrd="30" destOrd="0" presId="urn:microsoft.com/office/officeart/2005/8/layout/bProcess4"/>
    <dgm:cxn modelId="{63CA6CD0-FBCA-4B2F-85F2-A2C5D5B83EC2}" type="presParOf" srcId="{3CF2BA52-B244-42E4-93EC-30F99E3469E1}" destId="{F2367CF5-4C19-445F-9E50-EB9AC979B949}" srcOrd="0" destOrd="0" presId="urn:microsoft.com/office/officeart/2005/8/layout/bProcess4"/>
    <dgm:cxn modelId="{92AF7D65-09BA-412D-9506-58D73FA2AF86}" type="presParOf" srcId="{3CF2BA52-B244-42E4-93EC-30F99E3469E1}" destId="{6DDBA796-FAE6-42A6-8B30-98971BE9725A}" srcOrd="1" destOrd="0" presId="urn:microsoft.com/office/officeart/2005/8/layout/bProcess4"/>
    <dgm:cxn modelId="{0CA15816-7CA3-458F-B535-EC3D58BDBD29}" type="presParOf" srcId="{1F2D691B-6C13-4ABA-A3CB-4393DB654199}" destId="{BC5FCBA9-BEF5-4337-B37E-14BE312FFB56}" srcOrd="31" destOrd="0" presId="urn:microsoft.com/office/officeart/2005/8/layout/bProcess4"/>
    <dgm:cxn modelId="{2EBC739A-7C75-401F-ACA6-7892707A826A}" type="presParOf" srcId="{1F2D691B-6C13-4ABA-A3CB-4393DB654199}" destId="{796843ED-30BF-443F-A50B-57EFBDDEBC79}" srcOrd="32" destOrd="0" presId="urn:microsoft.com/office/officeart/2005/8/layout/bProcess4"/>
    <dgm:cxn modelId="{593F57E3-CFCD-4D3D-B5FA-EF463804901C}" type="presParOf" srcId="{796843ED-30BF-443F-A50B-57EFBDDEBC79}" destId="{68C7D549-B49A-482E-A1D9-18B727F648F0}" srcOrd="0" destOrd="0" presId="urn:microsoft.com/office/officeart/2005/8/layout/bProcess4"/>
    <dgm:cxn modelId="{E6B6C433-97C1-4D14-A78D-C6D568A849D2}" type="presParOf" srcId="{796843ED-30BF-443F-A50B-57EFBDDEBC79}" destId="{C43BDDC7-12BD-422C-999B-67C4B5158BF5}" srcOrd="1" destOrd="0" presId="urn:microsoft.com/office/officeart/2005/8/layout/bProcess4"/>
    <dgm:cxn modelId="{96547B99-CE7C-491D-94C5-2416D7B2CF0C}" type="presParOf" srcId="{1F2D691B-6C13-4ABA-A3CB-4393DB654199}" destId="{B548C81A-FF4E-4ECD-B68C-EFE9FB49C71E}" srcOrd="33" destOrd="0" presId="urn:microsoft.com/office/officeart/2005/8/layout/bProcess4"/>
    <dgm:cxn modelId="{158743FC-926B-4249-BE46-24B524D06002}" type="presParOf" srcId="{1F2D691B-6C13-4ABA-A3CB-4393DB654199}" destId="{13DD690B-995D-4ABC-AAB6-CFDF6FF8C9C1}" srcOrd="34" destOrd="0" presId="urn:microsoft.com/office/officeart/2005/8/layout/bProcess4"/>
    <dgm:cxn modelId="{689162CC-4895-4C44-9926-4263C9C6DBBA}" type="presParOf" srcId="{13DD690B-995D-4ABC-AAB6-CFDF6FF8C9C1}" destId="{6D1F2E86-5FE6-4100-BAE2-CE08B91D7247}" srcOrd="0" destOrd="0" presId="urn:microsoft.com/office/officeart/2005/8/layout/bProcess4"/>
    <dgm:cxn modelId="{AD76175C-D76D-4DBB-85E5-CD5BC9765CF7}" type="presParOf" srcId="{13DD690B-995D-4ABC-AAB6-CFDF6FF8C9C1}" destId="{C76CFED5-9D35-49AF-9E11-9A581C4C3C7C}" srcOrd="1" destOrd="0" presId="urn:microsoft.com/office/officeart/2005/8/layout/bProcess4"/>
    <dgm:cxn modelId="{866B630D-5936-4B07-A6F9-3F80F4123A54}" type="presParOf" srcId="{1F2D691B-6C13-4ABA-A3CB-4393DB654199}" destId="{5AD02A73-A281-4E06-8954-0AD94C2FE161}" srcOrd="35" destOrd="0" presId="urn:microsoft.com/office/officeart/2005/8/layout/bProcess4"/>
    <dgm:cxn modelId="{A887CACA-05D9-437D-A31E-806BFF8734BF}" type="presParOf" srcId="{1F2D691B-6C13-4ABA-A3CB-4393DB654199}" destId="{5D0E027A-09F8-45D7-B58A-1ED67C5D2840}" srcOrd="36" destOrd="0" presId="urn:microsoft.com/office/officeart/2005/8/layout/bProcess4"/>
    <dgm:cxn modelId="{5F47CC85-2E23-476C-968B-676052977C14}" type="presParOf" srcId="{5D0E027A-09F8-45D7-B58A-1ED67C5D2840}" destId="{8C05742E-8D2B-4390-A890-D89ED13E8265}" srcOrd="0" destOrd="0" presId="urn:microsoft.com/office/officeart/2005/8/layout/bProcess4"/>
    <dgm:cxn modelId="{3898EA84-61F1-4816-BDBF-FECF944D61C6}" type="presParOf" srcId="{5D0E027A-09F8-45D7-B58A-1ED67C5D2840}" destId="{A7D5C421-13B3-44DE-9A55-46581129A8FC}" srcOrd="1" destOrd="0" presId="urn:microsoft.com/office/officeart/2005/8/layout/bProcess4"/>
    <dgm:cxn modelId="{E48CEE99-2FEF-4A4F-8806-AA2543708349}" type="presParOf" srcId="{1F2D691B-6C13-4ABA-A3CB-4393DB654199}" destId="{0520459D-4480-4713-A59A-90C1FC702B35}" srcOrd="37" destOrd="0" presId="urn:microsoft.com/office/officeart/2005/8/layout/bProcess4"/>
    <dgm:cxn modelId="{642D7BF9-EF5C-4B37-8945-9030A2274524}" type="presParOf" srcId="{1F2D691B-6C13-4ABA-A3CB-4393DB654199}" destId="{90A8D692-AF01-44A2-B9C8-99FDF3A09FE1}" srcOrd="38" destOrd="0" presId="urn:microsoft.com/office/officeart/2005/8/layout/bProcess4"/>
    <dgm:cxn modelId="{16D0CA45-9C8A-475A-9784-14B5F6BA9278}" type="presParOf" srcId="{90A8D692-AF01-44A2-B9C8-99FDF3A09FE1}" destId="{9EB6DA92-CB39-43B3-B4F0-A59A0CF71FC3}" srcOrd="0" destOrd="0" presId="urn:microsoft.com/office/officeart/2005/8/layout/bProcess4"/>
    <dgm:cxn modelId="{DDC3F9C4-862E-4613-A70B-36B74FAD7C81}" type="presParOf" srcId="{90A8D692-AF01-44A2-B9C8-99FDF3A09FE1}" destId="{D5D58BDB-49F5-43DD-889B-6EDD055CFA87}" srcOrd="1" destOrd="0" presId="urn:microsoft.com/office/officeart/2005/8/layout/bProcess4"/>
    <dgm:cxn modelId="{6AEBC739-68D3-42F7-9330-2B6FE306463F}" type="presParOf" srcId="{1F2D691B-6C13-4ABA-A3CB-4393DB654199}" destId="{1EA0CE45-70D3-4FCA-8801-6AA20E4CAF7E}" srcOrd="39" destOrd="0" presId="urn:microsoft.com/office/officeart/2005/8/layout/bProcess4"/>
    <dgm:cxn modelId="{C1764DF5-1BF4-4A99-8D07-D5690C3F1C35}" type="presParOf" srcId="{1F2D691B-6C13-4ABA-A3CB-4393DB654199}" destId="{15332B13-7A5A-4957-8619-A1428EB0C1B7}" srcOrd="40" destOrd="0" presId="urn:microsoft.com/office/officeart/2005/8/layout/bProcess4"/>
    <dgm:cxn modelId="{1B20BED5-B156-43FB-A735-7C7BF129AA7A}" type="presParOf" srcId="{15332B13-7A5A-4957-8619-A1428EB0C1B7}" destId="{24D29ED8-D861-45FE-803B-A334821D7F8C}" srcOrd="0" destOrd="0" presId="urn:microsoft.com/office/officeart/2005/8/layout/bProcess4"/>
    <dgm:cxn modelId="{3871F31B-33CE-414A-ADEF-FB474AA47CA8}" type="presParOf" srcId="{15332B13-7A5A-4957-8619-A1428EB0C1B7}" destId="{61098D1B-CA22-4D24-A552-C0710CF809FB}" srcOrd="1" destOrd="0" presId="urn:microsoft.com/office/officeart/2005/8/layout/bProcess4"/>
    <dgm:cxn modelId="{BDE1F107-A03B-46D2-ADA9-0FF0A7CB3862}" type="presParOf" srcId="{1F2D691B-6C13-4ABA-A3CB-4393DB654199}" destId="{3488A903-5391-4347-BD2A-83E976C638B3}" srcOrd="41" destOrd="0" presId="urn:microsoft.com/office/officeart/2005/8/layout/bProcess4"/>
    <dgm:cxn modelId="{2D58D38E-5EB7-428F-99F2-98AA34270816}" type="presParOf" srcId="{1F2D691B-6C13-4ABA-A3CB-4393DB654199}" destId="{F35D17B7-3C63-4A56-9424-97780425DC94}" srcOrd="42" destOrd="0" presId="urn:microsoft.com/office/officeart/2005/8/layout/bProcess4"/>
    <dgm:cxn modelId="{A2113014-76F9-4A58-A1EC-DF24F2D7FFC2}" type="presParOf" srcId="{F35D17B7-3C63-4A56-9424-97780425DC94}" destId="{D29F1968-61A3-4B83-991E-9D271A1DB377}" srcOrd="0" destOrd="0" presId="urn:microsoft.com/office/officeart/2005/8/layout/bProcess4"/>
    <dgm:cxn modelId="{3F28A241-B7B8-4682-8969-0FC7F8BD952B}" type="presParOf" srcId="{F35D17B7-3C63-4A56-9424-97780425DC94}" destId="{AA722771-F2DD-47F5-88DF-21FA090B65CA}" srcOrd="1" destOrd="0" presId="urn:microsoft.com/office/officeart/2005/8/layout/bProcess4"/>
    <dgm:cxn modelId="{A247BDA7-1CDF-426C-91D1-ED088F7BAD70}" type="presParOf" srcId="{1F2D691B-6C13-4ABA-A3CB-4393DB654199}" destId="{502D996F-A055-45BC-B1EE-3C253457216D}" srcOrd="43" destOrd="0" presId="urn:microsoft.com/office/officeart/2005/8/layout/bProcess4"/>
    <dgm:cxn modelId="{6D908F5D-9DAD-46FE-AECF-6F7E3CC987D9}" type="presParOf" srcId="{1F2D691B-6C13-4ABA-A3CB-4393DB654199}" destId="{45E3FD96-C795-48AE-A2F7-2205A886690B}" srcOrd="44" destOrd="0" presId="urn:microsoft.com/office/officeart/2005/8/layout/bProcess4"/>
    <dgm:cxn modelId="{8136164A-D597-413C-B970-9A62DE13F7C5}" type="presParOf" srcId="{45E3FD96-C795-48AE-A2F7-2205A886690B}" destId="{161D5065-829F-4958-82F3-4C8E81A685BF}" srcOrd="0" destOrd="0" presId="urn:microsoft.com/office/officeart/2005/8/layout/bProcess4"/>
    <dgm:cxn modelId="{4DF990AF-4A86-4D27-B4F8-1E819A35A951}" type="presParOf" srcId="{45E3FD96-C795-48AE-A2F7-2205A886690B}" destId="{85504B69-F2C6-4738-8A9D-A02D64A11602}" srcOrd="1" destOrd="0" presId="urn:microsoft.com/office/officeart/2005/8/layout/bProcess4"/>
    <dgm:cxn modelId="{DD17D5C2-B469-4628-BC6F-E90FC572F376}" type="presParOf" srcId="{1F2D691B-6C13-4ABA-A3CB-4393DB654199}" destId="{5A12A628-B2E9-4322-AFDA-03E2AC5EF46D}" srcOrd="45" destOrd="0" presId="urn:microsoft.com/office/officeart/2005/8/layout/bProcess4"/>
    <dgm:cxn modelId="{FE4C33D9-97D4-47C8-9FA9-8873EEA35336}" type="presParOf" srcId="{1F2D691B-6C13-4ABA-A3CB-4393DB654199}" destId="{5A7F9AE7-A988-4FEF-82C3-CCBA171F955E}" srcOrd="46" destOrd="0" presId="urn:microsoft.com/office/officeart/2005/8/layout/bProcess4"/>
    <dgm:cxn modelId="{ED6B9810-C1D9-468D-A83F-2E6A8090993E}" type="presParOf" srcId="{5A7F9AE7-A988-4FEF-82C3-CCBA171F955E}" destId="{80B93F00-9600-47F6-9CB7-71A6539B2A87}" srcOrd="0" destOrd="0" presId="urn:microsoft.com/office/officeart/2005/8/layout/bProcess4"/>
    <dgm:cxn modelId="{D5532A7F-DD7A-439F-A000-6A74C4891CCE}" type="presParOf" srcId="{5A7F9AE7-A988-4FEF-82C3-CCBA171F955E}" destId="{E60AD3E4-D63D-486C-8819-67C4C0681028}" srcOrd="1" destOrd="0" presId="urn:microsoft.com/office/officeart/2005/8/layout/bProcess4"/>
    <dgm:cxn modelId="{B2DA221C-239D-47E6-9323-54C1AA502D0A}" type="presParOf" srcId="{1F2D691B-6C13-4ABA-A3CB-4393DB654199}" destId="{9D87CDDA-CC6A-4547-8943-B069D352D7DC}" srcOrd="47" destOrd="0" presId="urn:microsoft.com/office/officeart/2005/8/layout/bProcess4"/>
    <dgm:cxn modelId="{B3792AB3-47DA-46F8-809D-061CA54AEF74}" type="presParOf" srcId="{1F2D691B-6C13-4ABA-A3CB-4393DB654199}" destId="{16D2BD24-8CE4-4899-994B-7A5BD5A9F9AA}" srcOrd="48" destOrd="0" presId="urn:microsoft.com/office/officeart/2005/8/layout/bProcess4"/>
    <dgm:cxn modelId="{550F361E-CD79-48FE-9623-9F9309F8430F}" type="presParOf" srcId="{16D2BD24-8CE4-4899-994B-7A5BD5A9F9AA}" destId="{6064CC68-0374-4603-9496-9368502BDC48}" srcOrd="0" destOrd="0" presId="urn:microsoft.com/office/officeart/2005/8/layout/bProcess4"/>
    <dgm:cxn modelId="{E2871EDF-83C4-49CD-8272-DA924D805EBF}" type="presParOf" srcId="{16D2BD24-8CE4-4899-994B-7A5BD5A9F9AA}" destId="{4B031F4D-FE4D-4B95-8B49-9445F8B8E7CA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DDAFCE2-E85C-449A-8001-38425FF2EA85}" type="doc">
      <dgm:prSet loTypeId="urn:microsoft.com/office/officeart/2005/8/layout/cycle8" loCatId="cycle" qsTypeId="urn:microsoft.com/office/officeart/2005/8/quickstyle/3d3" qsCatId="3D" csTypeId="urn:microsoft.com/office/officeart/2005/8/colors/colorful2" csCatId="colorful" phldr="1"/>
      <dgm:spPr/>
    </dgm:pt>
    <dgm:pt modelId="{C1743D77-E409-498C-BF59-2B5EEF31DA74}">
      <dgm:prSet phldrT="[Текст]" custT="1"/>
      <dgm:spPr>
        <a:solidFill>
          <a:srgbClr val="B0C3E6"/>
        </a:solidFill>
      </dgm:spPr>
      <dgm:t>
        <a:bodyPr/>
        <a:lstStyle/>
        <a:p>
          <a:r>
            <a:rPr lang="ru-RU" sz="1300" b="1" i="0" dirty="0" err="1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rPr>
            <a:t>питання</a:t>
          </a:r>
          <a:r>
            <a:rPr lang="ru-RU" sz="1300" b="1" i="0" dirty="0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rPr>
            <a:t> для поточного </a:t>
          </a:r>
          <a:r>
            <a:rPr lang="ru-RU" sz="1300" b="1" i="0" dirty="0" err="1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rPr>
            <a:t>і</a:t>
          </a:r>
          <a:r>
            <a:rPr lang="ru-RU" sz="1300" b="1" i="0" dirty="0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rPr>
            <a:t> </a:t>
          </a:r>
          <a:r>
            <a:rPr lang="ru-RU" sz="1300" b="1" i="0" dirty="0" err="1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rPr>
            <a:t>підсумкового</a:t>
          </a:r>
          <a:r>
            <a:rPr lang="ru-RU" sz="1300" b="1" i="0" dirty="0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rPr>
            <a:t> контролю </a:t>
          </a:r>
          <a:r>
            <a:rPr lang="ru-RU" sz="1300" b="1" i="0" dirty="0" err="1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rPr>
            <a:t>й</a:t>
          </a:r>
          <a:r>
            <a:rPr lang="ru-RU" sz="1300" b="1" i="0" dirty="0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rPr>
            <a:t> самоконтролю</a:t>
          </a:r>
          <a:endParaRPr lang="ru-RU" sz="1300" b="1" i="0" dirty="0">
            <a:solidFill>
              <a:schemeClr val="bg2">
                <a:lumMod val="25000"/>
              </a:schemeClr>
            </a:solidFill>
            <a:latin typeface="Arial Narrow" pitchFamily="34" charset="0"/>
          </a:endParaRPr>
        </a:p>
      </dgm:t>
    </dgm:pt>
    <dgm:pt modelId="{C9494584-C110-4A8A-A324-2EB857E7C9AB}" type="parTrans" cxnId="{F44773CF-7879-431F-9C7E-76FC843721B6}">
      <dgm:prSet/>
      <dgm:spPr/>
      <dgm:t>
        <a:bodyPr/>
        <a:lstStyle/>
        <a:p>
          <a:endParaRPr lang="ru-RU"/>
        </a:p>
      </dgm:t>
    </dgm:pt>
    <dgm:pt modelId="{CE08FD47-9335-4B31-BC49-66C07C6E02A0}" type="sibTrans" cxnId="{F44773CF-7879-431F-9C7E-76FC843721B6}">
      <dgm:prSet/>
      <dgm:spPr/>
      <dgm:t>
        <a:bodyPr/>
        <a:lstStyle/>
        <a:p>
          <a:endParaRPr lang="ru-RU"/>
        </a:p>
      </dgm:t>
    </dgm:pt>
    <dgm:pt modelId="{A54E3D44-8833-414C-B21D-8BB5B8E912D5}">
      <dgm:prSet custT="1"/>
      <dgm:spPr>
        <a:solidFill>
          <a:srgbClr val="BBE7D6"/>
        </a:solidFill>
      </dgm:spPr>
      <dgm:t>
        <a:bodyPr/>
        <a:lstStyle/>
        <a:p>
          <a:r>
            <a:rPr lang="uk-UA" sz="1600" b="1" i="0" dirty="0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rPr>
            <a:t>завдання для аудиторної самостійної роботи</a:t>
          </a:r>
        </a:p>
      </dgm:t>
    </dgm:pt>
    <dgm:pt modelId="{5DF7FC0E-28D6-4DD7-8BA5-F91EF3BA672E}" type="parTrans" cxnId="{79E76723-0A30-4DDF-ABE1-2B43AE118C24}">
      <dgm:prSet/>
      <dgm:spPr/>
      <dgm:t>
        <a:bodyPr/>
        <a:lstStyle/>
        <a:p>
          <a:endParaRPr lang="ru-RU"/>
        </a:p>
      </dgm:t>
    </dgm:pt>
    <dgm:pt modelId="{CA9DE7BC-D494-46C5-BE51-737DE63B764D}" type="sibTrans" cxnId="{79E76723-0A30-4DDF-ABE1-2B43AE118C24}">
      <dgm:prSet/>
      <dgm:spPr/>
      <dgm:t>
        <a:bodyPr/>
        <a:lstStyle/>
        <a:p>
          <a:endParaRPr lang="ru-RU"/>
        </a:p>
      </dgm:t>
    </dgm:pt>
    <dgm:pt modelId="{66CDD8FD-8A69-426F-9386-E485EDD24151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uk-UA" sz="1600" b="1" i="0" dirty="0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rPr>
            <a:t>варіанти </a:t>
          </a:r>
          <a:r>
            <a:rPr lang="uk-UA" sz="1600" b="1" i="0" dirty="0" err="1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rPr>
            <a:t>контроль-них</a:t>
          </a:r>
          <a:r>
            <a:rPr lang="uk-UA" sz="1600" b="1" i="0" dirty="0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rPr>
            <a:t> робіт</a:t>
          </a:r>
        </a:p>
      </dgm:t>
    </dgm:pt>
    <dgm:pt modelId="{5309605F-AAF9-45E4-A838-2DE6E184111D}" type="parTrans" cxnId="{ED3F6472-E705-4A8D-B143-BD0AF0F46C88}">
      <dgm:prSet/>
      <dgm:spPr/>
      <dgm:t>
        <a:bodyPr/>
        <a:lstStyle/>
        <a:p>
          <a:endParaRPr lang="ru-RU"/>
        </a:p>
      </dgm:t>
    </dgm:pt>
    <dgm:pt modelId="{79907E9B-C37E-4721-A973-443366F06DD5}" type="sibTrans" cxnId="{ED3F6472-E705-4A8D-B143-BD0AF0F46C88}">
      <dgm:prSet/>
      <dgm:spPr/>
      <dgm:t>
        <a:bodyPr/>
        <a:lstStyle/>
        <a:p>
          <a:endParaRPr lang="ru-RU"/>
        </a:p>
      </dgm:t>
    </dgm:pt>
    <dgm:pt modelId="{30666400-7246-4B93-BDFC-D119D980D792}">
      <dgm:prSet custT="1"/>
      <dgm:spPr>
        <a:solidFill>
          <a:srgbClr val="DACDCC"/>
        </a:solidFill>
      </dgm:spPr>
      <dgm:t>
        <a:bodyPr/>
        <a:lstStyle/>
        <a:p>
          <a:r>
            <a:rPr lang="ru-RU" sz="1600" b="1" i="0" dirty="0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rPr>
            <a:t>банк </a:t>
          </a:r>
          <a:r>
            <a:rPr lang="ru-RU" sz="1600" b="1" i="0" dirty="0" err="1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rPr>
            <a:t>тестових</a:t>
          </a:r>
          <a:r>
            <a:rPr lang="ru-RU" sz="1600" b="1" i="0" dirty="0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rPr>
            <a:t> </a:t>
          </a:r>
          <a:r>
            <a:rPr lang="ru-RU" sz="1600" b="1" i="0" dirty="0" err="1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rPr>
            <a:t>завдань</a:t>
          </a:r>
          <a:endParaRPr lang="ru-RU" sz="1600" b="1" i="0" dirty="0" smtClean="0">
            <a:solidFill>
              <a:schemeClr val="bg2">
                <a:lumMod val="25000"/>
              </a:schemeClr>
            </a:solidFill>
            <a:latin typeface="Arial Narrow" pitchFamily="34" charset="0"/>
          </a:endParaRPr>
        </a:p>
      </dgm:t>
    </dgm:pt>
    <dgm:pt modelId="{4A3AB281-0141-45EE-8F3A-15CE682387A3}" type="parTrans" cxnId="{69886F40-B3BC-4552-B72D-90FCEB3E87DD}">
      <dgm:prSet/>
      <dgm:spPr/>
      <dgm:t>
        <a:bodyPr/>
        <a:lstStyle/>
        <a:p>
          <a:endParaRPr lang="ru-RU"/>
        </a:p>
      </dgm:t>
    </dgm:pt>
    <dgm:pt modelId="{A21ABE24-E67F-4968-9B18-02256C9404D1}" type="sibTrans" cxnId="{69886F40-B3BC-4552-B72D-90FCEB3E87DD}">
      <dgm:prSet/>
      <dgm:spPr/>
      <dgm:t>
        <a:bodyPr/>
        <a:lstStyle/>
        <a:p>
          <a:endParaRPr lang="ru-RU"/>
        </a:p>
      </dgm:t>
    </dgm:pt>
    <dgm:pt modelId="{D7DA7F4D-7FDC-46BD-B7C9-F168600EC3D5}">
      <dgm:prSet custT="1"/>
      <dgm:spPr>
        <a:solidFill>
          <a:srgbClr val="CBCBCB"/>
        </a:solidFill>
      </dgm:spPr>
      <dgm:t>
        <a:bodyPr/>
        <a:lstStyle/>
        <a:p>
          <a:r>
            <a:rPr lang="uk-UA" sz="1600" b="1" i="0" dirty="0" err="1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rPr>
            <a:t>Екзамена-ційні</a:t>
          </a:r>
          <a:r>
            <a:rPr lang="uk-UA" sz="1600" b="1" i="0" dirty="0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rPr>
            <a:t> білети</a:t>
          </a:r>
          <a:endParaRPr lang="ru-RU" sz="1600" b="1" i="0" dirty="0" smtClean="0">
            <a:solidFill>
              <a:schemeClr val="bg2">
                <a:lumMod val="25000"/>
              </a:schemeClr>
            </a:solidFill>
            <a:latin typeface="Arial Narrow" pitchFamily="34" charset="0"/>
          </a:endParaRPr>
        </a:p>
      </dgm:t>
    </dgm:pt>
    <dgm:pt modelId="{A5C90050-908A-49C9-B143-8C653E76B881}" type="parTrans" cxnId="{789215EF-CB8C-406E-A952-0067CDDC9D01}">
      <dgm:prSet/>
      <dgm:spPr/>
      <dgm:t>
        <a:bodyPr/>
        <a:lstStyle/>
        <a:p>
          <a:endParaRPr lang="ru-RU"/>
        </a:p>
      </dgm:t>
    </dgm:pt>
    <dgm:pt modelId="{8045139C-ED9E-451A-AE3C-92F569C8C977}" type="sibTrans" cxnId="{789215EF-CB8C-406E-A952-0067CDDC9D01}">
      <dgm:prSet/>
      <dgm:spPr/>
      <dgm:t>
        <a:bodyPr/>
        <a:lstStyle/>
        <a:p>
          <a:endParaRPr lang="ru-RU"/>
        </a:p>
      </dgm:t>
    </dgm:pt>
    <dgm:pt modelId="{15B2DDD0-244D-4AF1-8066-FF4457579D93}">
      <dgm:prSet custT="1"/>
      <dgm:spPr>
        <a:solidFill>
          <a:srgbClr val="C5E0B2"/>
        </a:solidFill>
      </dgm:spPr>
      <dgm:t>
        <a:bodyPr/>
        <a:lstStyle/>
        <a:p>
          <a:r>
            <a:rPr lang="uk-UA" sz="1600" b="1" i="0" dirty="0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rPr>
            <a:t>педагогічні задачі</a:t>
          </a:r>
        </a:p>
      </dgm:t>
    </dgm:pt>
    <dgm:pt modelId="{8394FC64-3AFA-4BAC-A1EE-52C022E5C513}" type="parTrans" cxnId="{8061CB5A-85A1-4452-90F2-D5516211EC8B}">
      <dgm:prSet/>
      <dgm:spPr/>
      <dgm:t>
        <a:bodyPr/>
        <a:lstStyle/>
        <a:p>
          <a:endParaRPr lang="ru-RU"/>
        </a:p>
      </dgm:t>
    </dgm:pt>
    <dgm:pt modelId="{FFBC694C-0319-4BE7-9EB3-155F2134BF12}" type="sibTrans" cxnId="{8061CB5A-85A1-4452-90F2-D5516211EC8B}">
      <dgm:prSet/>
      <dgm:spPr/>
      <dgm:t>
        <a:bodyPr/>
        <a:lstStyle/>
        <a:p>
          <a:endParaRPr lang="ru-RU"/>
        </a:p>
      </dgm:t>
    </dgm:pt>
    <dgm:pt modelId="{09D152CB-AB29-482E-9E3C-6F79501E822F}" type="pres">
      <dgm:prSet presAssocID="{6DDAFCE2-E85C-449A-8001-38425FF2EA85}" presName="compositeShape" presStyleCnt="0">
        <dgm:presLayoutVars>
          <dgm:chMax val="7"/>
          <dgm:dir/>
          <dgm:resizeHandles val="exact"/>
        </dgm:presLayoutVars>
      </dgm:prSet>
      <dgm:spPr/>
    </dgm:pt>
    <dgm:pt modelId="{E06A79E1-920B-425F-940D-A3388E228161}" type="pres">
      <dgm:prSet presAssocID="{6DDAFCE2-E85C-449A-8001-38425FF2EA85}" presName="wedge1" presStyleLbl="node1" presStyleIdx="0" presStyleCnt="6"/>
      <dgm:spPr/>
      <dgm:t>
        <a:bodyPr/>
        <a:lstStyle/>
        <a:p>
          <a:endParaRPr lang="ru-RU"/>
        </a:p>
      </dgm:t>
    </dgm:pt>
    <dgm:pt modelId="{8EF5B482-2818-4E63-B450-395DE5C3DF24}" type="pres">
      <dgm:prSet presAssocID="{6DDAFCE2-E85C-449A-8001-38425FF2EA85}" presName="dummy1a" presStyleCnt="0"/>
      <dgm:spPr/>
    </dgm:pt>
    <dgm:pt modelId="{AA6DDD94-E65C-4962-B5D1-C4CFA3EC26E6}" type="pres">
      <dgm:prSet presAssocID="{6DDAFCE2-E85C-449A-8001-38425FF2EA85}" presName="dummy1b" presStyleCnt="0"/>
      <dgm:spPr/>
    </dgm:pt>
    <dgm:pt modelId="{0C00459C-69DF-4ED9-B083-2F1F74A2C0AE}" type="pres">
      <dgm:prSet presAssocID="{6DDAFCE2-E85C-449A-8001-38425FF2EA85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ACABFD-75D3-4EB2-B5A4-0C7CBA99C76C}" type="pres">
      <dgm:prSet presAssocID="{6DDAFCE2-E85C-449A-8001-38425FF2EA85}" presName="wedge2" presStyleLbl="node1" presStyleIdx="1" presStyleCnt="6"/>
      <dgm:spPr/>
      <dgm:t>
        <a:bodyPr/>
        <a:lstStyle/>
        <a:p>
          <a:endParaRPr lang="ru-RU"/>
        </a:p>
      </dgm:t>
    </dgm:pt>
    <dgm:pt modelId="{3E70F742-EA3F-4D73-B544-F2B69BE20178}" type="pres">
      <dgm:prSet presAssocID="{6DDAFCE2-E85C-449A-8001-38425FF2EA85}" presName="dummy2a" presStyleCnt="0"/>
      <dgm:spPr/>
    </dgm:pt>
    <dgm:pt modelId="{20A5788F-ECC0-4281-8D17-90BEFE7C47A5}" type="pres">
      <dgm:prSet presAssocID="{6DDAFCE2-E85C-449A-8001-38425FF2EA85}" presName="dummy2b" presStyleCnt="0"/>
      <dgm:spPr/>
    </dgm:pt>
    <dgm:pt modelId="{205D7FB1-99A6-4716-98A5-672F58E2FF79}" type="pres">
      <dgm:prSet presAssocID="{6DDAFCE2-E85C-449A-8001-38425FF2EA85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0460A9-AF18-440E-802B-724D5F5C01F5}" type="pres">
      <dgm:prSet presAssocID="{6DDAFCE2-E85C-449A-8001-38425FF2EA85}" presName="wedge3" presStyleLbl="node1" presStyleIdx="2" presStyleCnt="6"/>
      <dgm:spPr/>
      <dgm:t>
        <a:bodyPr/>
        <a:lstStyle/>
        <a:p>
          <a:endParaRPr lang="ru-RU"/>
        </a:p>
      </dgm:t>
    </dgm:pt>
    <dgm:pt modelId="{B5C4E949-9869-461B-AD51-BA07B94E87B4}" type="pres">
      <dgm:prSet presAssocID="{6DDAFCE2-E85C-449A-8001-38425FF2EA85}" presName="dummy3a" presStyleCnt="0"/>
      <dgm:spPr/>
    </dgm:pt>
    <dgm:pt modelId="{23B07BF5-D6BF-42E8-B08E-ABF7835DCE1D}" type="pres">
      <dgm:prSet presAssocID="{6DDAFCE2-E85C-449A-8001-38425FF2EA85}" presName="dummy3b" presStyleCnt="0"/>
      <dgm:spPr/>
    </dgm:pt>
    <dgm:pt modelId="{F7BBF7E7-D0CE-4D86-B809-970D84242E85}" type="pres">
      <dgm:prSet presAssocID="{6DDAFCE2-E85C-449A-8001-38425FF2EA85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6274FB-3BB7-4531-BD9B-BC2FB90FE439}" type="pres">
      <dgm:prSet presAssocID="{6DDAFCE2-E85C-449A-8001-38425FF2EA85}" presName="wedge4" presStyleLbl="node1" presStyleIdx="3" presStyleCnt="6"/>
      <dgm:spPr/>
      <dgm:t>
        <a:bodyPr/>
        <a:lstStyle/>
        <a:p>
          <a:endParaRPr lang="ru-RU"/>
        </a:p>
      </dgm:t>
    </dgm:pt>
    <dgm:pt modelId="{2AB8C028-564D-4FC1-9086-B75266C84C69}" type="pres">
      <dgm:prSet presAssocID="{6DDAFCE2-E85C-449A-8001-38425FF2EA85}" presName="dummy4a" presStyleCnt="0"/>
      <dgm:spPr/>
    </dgm:pt>
    <dgm:pt modelId="{9B36C816-CF3D-434B-BB5A-94FBA394B40C}" type="pres">
      <dgm:prSet presAssocID="{6DDAFCE2-E85C-449A-8001-38425FF2EA85}" presName="dummy4b" presStyleCnt="0"/>
      <dgm:spPr/>
    </dgm:pt>
    <dgm:pt modelId="{D950AB0E-C61A-4133-80D1-A16046E02939}" type="pres">
      <dgm:prSet presAssocID="{6DDAFCE2-E85C-449A-8001-38425FF2EA85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C35568-3503-41E2-808C-A86D4C0FD3B6}" type="pres">
      <dgm:prSet presAssocID="{6DDAFCE2-E85C-449A-8001-38425FF2EA85}" presName="wedge5" presStyleLbl="node1" presStyleIdx="4" presStyleCnt="6"/>
      <dgm:spPr/>
      <dgm:t>
        <a:bodyPr/>
        <a:lstStyle/>
        <a:p>
          <a:endParaRPr lang="ru-RU"/>
        </a:p>
      </dgm:t>
    </dgm:pt>
    <dgm:pt modelId="{C87B3D35-7B26-4DCB-8091-3DB3FB843406}" type="pres">
      <dgm:prSet presAssocID="{6DDAFCE2-E85C-449A-8001-38425FF2EA85}" presName="dummy5a" presStyleCnt="0"/>
      <dgm:spPr/>
    </dgm:pt>
    <dgm:pt modelId="{2DF1ACE3-E3E5-4585-AD45-57C637EA170C}" type="pres">
      <dgm:prSet presAssocID="{6DDAFCE2-E85C-449A-8001-38425FF2EA85}" presName="dummy5b" presStyleCnt="0"/>
      <dgm:spPr/>
    </dgm:pt>
    <dgm:pt modelId="{D6A397F1-883C-4B5D-A21D-A5705E57FEE9}" type="pres">
      <dgm:prSet presAssocID="{6DDAFCE2-E85C-449A-8001-38425FF2EA85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32B72E-799B-401A-9694-19B9A2D2CEA1}" type="pres">
      <dgm:prSet presAssocID="{6DDAFCE2-E85C-449A-8001-38425FF2EA85}" presName="wedge6" presStyleLbl="node1" presStyleIdx="5" presStyleCnt="6"/>
      <dgm:spPr/>
      <dgm:t>
        <a:bodyPr/>
        <a:lstStyle/>
        <a:p>
          <a:endParaRPr lang="ru-RU"/>
        </a:p>
      </dgm:t>
    </dgm:pt>
    <dgm:pt modelId="{34A3B269-CB2C-43FD-9DD3-467197E2D5AE}" type="pres">
      <dgm:prSet presAssocID="{6DDAFCE2-E85C-449A-8001-38425FF2EA85}" presName="dummy6a" presStyleCnt="0"/>
      <dgm:spPr/>
    </dgm:pt>
    <dgm:pt modelId="{DAC36772-DF80-45D4-A020-1F3D775B1FE2}" type="pres">
      <dgm:prSet presAssocID="{6DDAFCE2-E85C-449A-8001-38425FF2EA85}" presName="dummy6b" presStyleCnt="0"/>
      <dgm:spPr/>
    </dgm:pt>
    <dgm:pt modelId="{1688F192-14B2-4031-B1A5-06BE1F680A3D}" type="pres">
      <dgm:prSet presAssocID="{6DDAFCE2-E85C-449A-8001-38425FF2EA85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060D6C-836D-4D8D-B92E-4BBAC1AA962B}" type="pres">
      <dgm:prSet presAssocID="{CE08FD47-9335-4B31-BC49-66C07C6E02A0}" presName="arrowWedge1" presStyleLbl="fgSibTrans2D1" presStyleIdx="0" presStyleCnt="6"/>
      <dgm:spPr>
        <a:solidFill>
          <a:srgbClr val="B0C3E6"/>
        </a:solidFill>
      </dgm:spPr>
    </dgm:pt>
    <dgm:pt modelId="{0D242EE6-F3F8-47DD-A14F-66287CDAAC4D}" type="pres">
      <dgm:prSet presAssocID="{CA9DE7BC-D494-46C5-BE51-737DE63B764D}" presName="arrowWedge2" presStyleLbl="fgSibTrans2D1" presStyleIdx="1" presStyleCnt="6"/>
      <dgm:spPr>
        <a:solidFill>
          <a:srgbClr val="BBE7D6"/>
        </a:solidFill>
      </dgm:spPr>
    </dgm:pt>
    <dgm:pt modelId="{713DDC21-7441-4088-8287-7C5DCFF8DAEB}" type="pres">
      <dgm:prSet presAssocID="{FFBC694C-0319-4BE7-9EB3-155F2134BF12}" presName="arrowWedge3" presStyleLbl="fgSibTrans2D1" presStyleIdx="2" presStyleCnt="6"/>
      <dgm:spPr>
        <a:solidFill>
          <a:srgbClr val="C5E0B2"/>
        </a:solidFill>
      </dgm:spPr>
    </dgm:pt>
    <dgm:pt modelId="{1CE60328-3A48-4F3E-85DB-B99D80AA9A16}" type="pres">
      <dgm:prSet presAssocID="{79907E9B-C37E-4721-A973-443366F06DD5}" presName="arrowWedge4" presStyleLbl="fgSibTrans2D1" presStyleIdx="3" presStyleCnt="6"/>
      <dgm:spPr>
        <a:solidFill>
          <a:schemeClr val="accent5">
            <a:lumMod val="20000"/>
            <a:lumOff val="80000"/>
          </a:schemeClr>
        </a:solidFill>
      </dgm:spPr>
    </dgm:pt>
    <dgm:pt modelId="{B31AC110-F198-414F-A7F7-8D788FC94D6C}" type="pres">
      <dgm:prSet presAssocID="{A21ABE24-E67F-4968-9B18-02256C9404D1}" presName="arrowWedge5" presStyleLbl="fgSibTrans2D1" presStyleIdx="4" presStyleCnt="6"/>
      <dgm:spPr>
        <a:solidFill>
          <a:srgbClr val="DACDCC"/>
        </a:solidFill>
      </dgm:spPr>
    </dgm:pt>
    <dgm:pt modelId="{7958EEC4-5F2B-4E23-AC1A-BD444B0711CF}" type="pres">
      <dgm:prSet presAssocID="{8045139C-ED9E-451A-AE3C-92F569C8C977}" presName="arrowWedge6" presStyleLbl="fgSibTrans2D1" presStyleIdx="5" presStyleCnt="6"/>
      <dgm:spPr>
        <a:solidFill>
          <a:srgbClr val="CBCBCB"/>
        </a:solidFill>
      </dgm:spPr>
    </dgm:pt>
  </dgm:ptLst>
  <dgm:cxnLst>
    <dgm:cxn modelId="{92503367-AAE5-4846-BEE8-27E0167C46EA}" type="presOf" srcId="{30666400-7246-4B93-BDFC-D119D980D792}" destId="{D6A397F1-883C-4B5D-A21D-A5705E57FEE9}" srcOrd="1" destOrd="0" presId="urn:microsoft.com/office/officeart/2005/8/layout/cycle8"/>
    <dgm:cxn modelId="{0A40B531-D0DC-44F9-8F28-EADF66CC519F}" type="presOf" srcId="{C1743D77-E409-498C-BF59-2B5EEF31DA74}" destId="{E06A79E1-920B-425F-940D-A3388E228161}" srcOrd="0" destOrd="0" presId="urn:microsoft.com/office/officeart/2005/8/layout/cycle8"/>
    <dgm:cxn modelId="{69886F40-B3BC-4552-B72D-90FCEB3E87DD}" srcId="{6DDAFCE2-E85C-449A-8001-38425FF2EA85}" destId="{30666400-7246-4B93-BDFC-D119D980D792}" srcOrd="4" destOrd="0" parTransId="{4A3AB281-0141-45EE-8F3A-15CE682387A3}" sibTransId="{A21ABE24-E67F-4968-9B18-02256C9404D1}"/>
    <dgm:cxn modelId="{6C07107F-C1DA-4BDB-8BEE-7CA38BE2CA16}" type="presOf" srcId="{15B2DDD0-244D-4AF1-8066-FF4457579D93}" destId="{F7BBF7E7-D0CE-4D86-B809-970D84242E85}" srcOrd="1" destOrd="0" presId="urn:microsoft.com/office/officeart/2005/8/layout/cycle8"/>
    <dgm:cxn modelId="{D8A1D8F9-DA83-4FA1-AD86-8FCEAAC27945}" type="presOf" srcId="{30666400-7246-4B93-BDFC-D119D980D792}" destId="{C2C35568-3503-41E2-808C-A86D4C0FD3B6}" srcOrd="0" destOrd="0" presId="urn:microsoft.com/office/officeart/2005/8/layout/cycle8"/>
    <dgm:cxn modelId="{9722C2FF-970C-48CF-B5E3-80962E9A3DA7}" type="presOf" srcId="{D7DA7F4D-7FDC-46BD-B7C9-F168600EC3D5}" destId="{A132B72E-799B-401A-9694-19B9A2D2CEA1}" srcOrd="0" destOrd="0" presId="urn:microsoft.com/office/officeart/2005/8/layout/cycle8"/>
    <dgm:cxn modelId="{789215EF-CB8C-406E-A952-0067CDDC9D01}" srcId="{6DDAFCE2-E85C-449A-8001-38425FF2EA85}" destId="{D7DA7F4D-7FDC-46BD-B7C9-F168600EC3D5}" srcOrd="5" destOrd="0" parTransId="{A5C90050-908A-49C9-B143-8C653E76B881}" sibTransId="{8045139C-ED9E-451A-AE3C-92F569C8C977}"/>
    <dgm:cxn modelId="{D825E3FC-39CE-4AA9-8760-D3FF4C220FA9}" type="presOf" srcId="{C1743D77-E409-498C-BF59-2B5EEF31DA74}" destId="{0C00459C-69DF-4ED9-B083-2F1F74A2C0AE}" srcOrd="1" destOrd="0" presId="urn:microsoft.com/office/officeart/2005/8/layout/cycle8"/>
    <dgm:cxn modelId="{55DBEBC7-E175-43FD-9E33-262501D08458}" type="presOf" srcId="{15B2DDD0-244D-4AF1-8066-FF4457579D93}" destId="{B80460A9-AF18-440E-802B-724D5F5C01F5}" srcOrd="0" destOrd="0" presId="urn:microsoft.com/office/officeart/2005/8/layout/cycle8"/>
    <dgm:cxn modelId="{8B65ACDC-176F-4CED-8364-05F51BFE10AA}" type="presOf" srcId="{A54E3D44-8833-414C-B21D-8BB5B8E912D5}" destId="{205D7FB1-99A6-4716-98A5-672F58E2FF79}" srcOrd="1" destOrd="0" presId="urn:microsoft.com/office/officeart/2005/8/layout/cycle8"/>
    <dgm:cxn modelId="{6C6469A2-8811-46AC-A161-E16E5731BF2C}" type="presOf" srcId="{D7DA7F4D-7FDC-46BD-B7C9-F168600EC3D5}" destId="{1688F192-14B2-4031-B1A5-06BE1F680A3D}" srcOrd="1" destOrd="0" presId="urn:microsoft.com/office/officeart/2005/8/layout/cycle8"/>
    <dgm:cxn modelId="{C82E258A-836D-425C-ACD0-9FC59445D541}" type="presOf" srcId="{6DDAFCE2-E85C-449A-8001-38425FF2EA85}" destId="{09D152CB-AB29-482E-9E3C-6F79501E822F}" srcOrd="0" destOrd="0" presId="urn:microsoft.com/office/officeart/2005/8/layout/cycle8"/>
    <dgm:cxn modelId="{79E76723-0A30-4DDF-ABE1-2B43AE118C24}" srcId="{6DDAFCE2-E85C-449A-8001-38425FF2EA85}" destId="{A54E3D44-8833-414C-B21D-8BB5B8E912D5}" srcOrd="1" destOrd="0" parTransId="{5DF7FC0E-28D6-4DD7-8BA5-F91EF3BA672E}" sibTransId="{CA9DE7BC-D494-46C5-BE51-737DE63B764D}"/>
    <dgm:cxn modelId="{87EAFD06-D40C-4366-AFF0-A7376245B66A}" type="presOf" srcId="{66CDD8FD-8A69-426F-9386-E485EDD24151}" destId="{9E6274FB-3BB7-4531-BD9B-BC2FB90FE439}" srcOrd="0" destOrd="0" presId="urn:microsoft.com/office/officeart/2005/8/layout/cycle8"/>
    <dgm:cxn modelId="{02CF7336-B9DD-418B-9A6B-43B9C98443C9}" type="presOf" srcId="{A54E3D44-8833-414C-B21D-8BB5B8E912D5}" destId="{FCACABFD-75D3-4EB2-B5A4-0C7CBA99C76C}" srcOrd="0" destOrd="0" presId="urn:microsoft.com/office/officeart/2005/8/layout/cycle8"/>
    <dgm:cxn modelId="{ED3F6472-E705-4A8D-B143-BD0AF0F46C88}" srcId="{6DDAFCE2-E85C-449A-8001-38425FF2EA85}" destId="{66CDD8FD-8A69-426F-9386-E485EDD24151}" srcOrd="3" destOrd="0" parTransId="{5309605F-AAF9-45E4-A838-2DE6E184111D}" sibTransId="{79907E9B-C37E-4721-A973-443366F06DD5}"/>
    <dgm:cxn modelId="{F44773CF-7879-431F-9C7E-76FC843721B6}" srcId="{6DDAFCE2-E85C-449A-8001-38425FF2EA85}" destId="{C1743D77-E409-498C-BF59-2B5EEF31DA74}" srcOrd="0" destOrd="0" parTransId="{C9494584-C110-4A8A-A324-2EB857E7C9AB}" sibTransId="{CE08FD47-9335-4B31-BC49-66C07C6E02A0}"/>
    <dgm:cxn modelId="{755A2D36-B828-4354-827B-D405C9DF3C31}" type="presOf" srcId="{66CDD8FD-8A69-426F-9386-E485EDD24151}" destId="{D950AB0E-C61A-4133-80D1-A16046E02939}" srcOrd="1" destOrd="0" presId="urn:microsoft.com/office/officeart/2005/8/layout/cycle8"/>
    <dgm:cxn modelId="{8061CB5A-85A1-4452-90F2-D5516211EC8B}" srcId="{6DDAFCE2-E85C-449A-8001-38425FF2EA85}" destId="{15B2DDD0-244D-4AF1-8066-FF4457579D93}" srcOrd="2" destOrd="0" parTransId="{8394FC64-3AFA-4BAC-A1EE-52C022E5C513}" sibTransId="{FFBC694C-0319-4BE7-9EB3-155F2134BF12}"/>
    <dgm:cxn modelId="{5F2D8A00-00AE-4963-AD41-0590CDCACE05}" type="presParOf" srcId="{09D152CB-AB29-482E-9E3C-6F79501E822F}" destId="{E06A79E1-920B-425F-940D-A3388E228161}" srcOrd="0" destOrd="0" presId="urn:microsoft.com/office/officeart/2005/8/layout/cycle8"/>
    <dgm:cxn modelId="{123CAE55-E7FA-45FA-91C3-08FD9CF6E89D}" type="presParOf" srcId="{09D152CB-AB29-482E-9E3C-6F79501E822F}" destId="{8EF5B482-2818-4E63-B450-395DE5C3DF24}" srcOrd="1" destOrd="0" presId="urn:microsoft.com/office/officeart/2005/8/layout/cycle8"/>
    <dgm:cxn modelId="{92566CE2-D731-42DE-8D6C-A42CC80EBE0C}" type="presParOf" srcId="{09D152CB-AB29-482E-9E3C-6F79501E822F}" destId="{AA6DDD94-E65C-4962-B5D1-C4CFA3EC26E6}" srcOrd="2" destOrd="0" presId="urn:microsoft.com/office/officeart/2005/8/layout/cycle8"/>
    <dgm:cxn modelId="{A03BB159-4FB1-485F-89B8-D39E755CD468}" type="presParOf" srcId="{09D152CB-AB29-482E-9E3C-6F79501E822F}" destId="{0C00459C-69DF-4ED9-B083-2F1F74A2C0AE}" srcOrd="3" destOrd="0" presId="urn:microsoft.com/office/officeart/2005/8/layout/cycle8"/>
    <dgm:cxn modelId="{8802C972-5AFF-4B09-BF96-92C02C2E1817}" type="presParOf" srcId="{09D152CB-AB29-482E-9E3C-6F79501E822F}" destId="{FCACABFD-75D3-4EB2-B5A4-0C7CBA99C76C}" srcOrd="4" destOrd="0" presId="urn:microsoft.com/office/officeart/2005/8/layout/cycle8"/>
    <dgm:cxn modelId="{10A8BF38-FABE-4C2B-94D7-580BDEE1AB5C}" type="presParOf" srcId="{09D152CB-AB29-482E-9E3C-6F79501E822F}" destId="{3E70F742-EA3F-4D73-B544-F2B69BE20178}" srcOrd="5" destOrd="0" presId="urn:microsoft.com/office/officeart/2005/8/layout/cycle8"/>
    <dgm:cxn modelId="{DB295CFB-D171-4EF3-9B76-29569ED543ED}" type="presParOf" srcId="{09D152CB-AB29-482E-9E3C-6F79501E822F}" destId="{20A5788F-ECC0-4281-8D17-90BEFE7C47A5}" srcOrd="6" destOrd="0" presId="urn:microsoft.com/office/officeart/2005/8/layout/cycle8"/>
    <dgm:cxn modelId="{979EF9A4-AC7C-439F-B52A-EB23648D1C88}" type="presParOf" srcId="{09D152CB-AB29-482E-9E3C-6F79501E822F}" destId="{205D7FB1-99A6-4716-98A5-672F58E2FF79}" srcOrd="7" destOrd="0" presId="urn:microsoft.com/office/officeart/2005/8/layout/cycle8"/>
    <dgm:cxn modelId="{09AA0F1E-350D-4F25-ABE2-23BBFE6246CD}" type="presParOf" srcId="{09D152CB-AB29-482E-9E3C-6F79501E822F}" destId="{B80460A9-AF18-440E-802B-724D5F5C01F5}" srcOrd="8" destOrd="0" presId="urn:microsoft.com/office/officeart/2005/8/layout/cycle8"/>
    <dgm:cxn modelId="{5B7780C3-16B0-4C2A-9D48-9675287E1B8D}" type="presParOf" srcId="{09D152CB-AB29-482E-9E3C-6F79501E822F}" destId="{B5C4E949-9869-461B-AD51-BA07B94E87B4}" srcOrd="9" destOrd="0" presId="urn:microsoft.com/office/officeart/2005/8/layout/cycle8"/>
    <dgm:cxn modelId="{56B2BD19-407B-4392-BB3B-5805F0664DD6}" type="presParOf" srcId="{09D152CB-AB29-482E-9E3C-6F79501E822F}" destId="{23B07BF5-D6BF-42E8-B08E-ABF7835DCE1D}" srcOrd="10" destOrd="0" presId="urn:microsoft.com/office/officeart/2005/8/layout/cycle8"/>
    <dgm:cxn modelId="{C8A008A6-3373-407D-B363-4638B19A5576}" type="presParOf" srcId="{09D152CB-AB29-482E-9E3C-6F79501E822F}" destId="{F7BBF7E7-D0CE-4D86-B809-970D84242E85}" srcOrd="11" destOrd="0" presId="urn:microsoft.com/office/officeart/2005/8/layout/cycle8"/>
    <dgm:cxn modelId="{0F704B11-5022-4244-B216-CAEC6B300438}" type="presParOf" srcId="{09D152CB-AB29-482E-9E3C-6F79501E822F}" destId="{9E6274FB-3BB7-4531-BD9B-BC2FB90FE439}" srcOrd="12" destOrd="0" presId="urn:microsoft.com/office/officeart/2005/8/layout/cycle8"/>
    <dgm:cxn modelId="{6CBBD3AA-05AF-48AA-B9E4-94278372297A}" type="presParOf" srcId="{09D152CB-AB29-482E-9E3C-6F79501E822F}" destId="{2AB8C028-564D-4FC1-9086-B75266C84C69}" srcOrd="13" destOrd="0" presId="urn:microsoft.com/office/officeart/2005/8/layout/cycle8"/>
    <dgm:cxn modelId="{C393FCD6-C247-4EA2-8F32-AC8A8CEB4BBA}" type="presParOf" srcId="{09D152CB-AB29-482E-9E3C-6F79501E822F}" destId="{9B36C816-CF3D-434B-BB5A-94FBA394B40C}" srcOrd="14" destOrd="0" presId="urn:microsoft.com/office/officeart/2005/8/layout/cycle8"/>
    <dgm:cxn modelId="{5E70011F-D6EB-42EE-8756-4F861EA8F2B3}" type="presParOf" srcId="{09D152CB-AB29-482E-9E3C-6F79501E822F}" destId="{D950AB0E-C61A-4133-80D1-A16046E02939}" srcOrd="15" destOrd="0" presId="urn:microsoft.com/office/officeart/2005/8/layout/cycle8"/>
    <dgm:cxn modelId="{641714E9-F428-4A6C-8EAC-2203816420F6}" type="presParOf" srcId="{09D152CB-AB29-482E-9E3C-6F79501E822F}" destId="{C2C35568-3503-41E2-808C-A86D4C0FD3B6}" srcOrd="16" destOrd="0" presId="urn:microsoft.com/office/officeart/2005/8/layout/cycle8"/>
    <dgm:cxn modelId="{2DC3EDFF-CFA5-442A-9642-06313E5EC2E6}" type="presParOf" srcId="{09D152CB-AB29-482E-9E3C-6F79501E822F}" destId="{C87B3D35-7B26-4DCB-8091-3DB3FB843406}" srcOrd="17" destOrd="0" presId="urn:microsoft.com/office/officeart/2005/8/layout/cycle8"/>
    <dgm:cxn modelId="{BFFAA7F6-0C90-4FA7-8AF2-2DB7220319F2}" type="presParOf" srcId="{09D152CB-AB29-482E-9E3C-6F79501E822F}" destId="{2DF1ACE3-E3E5-4585-AD45-57C637EA170C}" srcOrd="18" destOrd="0" presId="urn:microsoft.com/office/officeart/2005/8/layout/cycle8"/>
    <dgm:cxn modelId="{6E7C1519-0B0A-4EA0-84EC-8BDFDCD4E07C}" type="presParOf" srcId="{09D152CB-AB29-482E-9E3C-6F79501E822F}" destId="{D6A397F1-883C-4B5D-A21D-A5705E57FEE9}" srcOrd="19" destOrd="0" presId="urn:microsoft.com/office/officeart/2005/8/layout/cycle8"/>
    <dgm:cxn modelId="{9276E5DA-225B-4F64-8F78-ED33967835BD}" type="presParOf" srcId="{09D152CB-AB29-482E-9E3C-6F79501E822F}" destId="{A132B72E-799B-401A-9694-19B9A2D2CEA1}" srcOrd="20" destOrd="0" presId="urn:microsoft.com/office/officeart/2005/8/layout/cycle8"/>
    <dgm:cxn modelId="{E0C48D29-D2E1-44EF-B4AD-4FE2CA3167BC}" type="presParOf" srcId="{09D152CB-AB29-482E-9E3C-6F79501E822F}" destId="{34A3B269-CB2C-43FD-9DD3-467197E2D5AE}" srcOrd="21" destOrd="0" presId="urn:microsoft.com/office/officeart/2005/8/layout/cycle8"/>
    <dgm:cxn modelId="{5EDD5A5B-1166-4F46-A4DA-49D9E5984CA0}" type="presParOf" srcId="{09D152CB-AB29-482E-9E3C-6F79501E822F}" destId="{DAC36772-DF80-45D4-A020-1F3D775B1FE2}" srcOrd="22" destOrd="0" presId="urn:microsoft.com/office/officeart/2005/8/layout/cycle8"/>
    <dgm:cxn modelId="{D627572A-2626-4263-BFC7-E618CD920593}" type="presParOf" srcId="{09D152CB-AB29-482E-9E3C-6F79501E822F}" destId="{1688F192-14B2-4031-B1A5-06BE1F680A3D}" srcOrd="23" destOrd="0" presId="urn:microsoft.com/office/officeart/2005/8/layout/cycle8"/>
    <dgm:cxn modelId="{F65C76CB-C981-41ED-964C-C4B7FA854E00}" type="presParOf" srcId="{09D152CB-AB29-482E-9E3C-6F79501E822F}" destId="{EA060D6C-836D-4D8D-B92E-4BBAC1AA962B}" srcOrd="24" destOrd="0" presId="urn:microsoft.com/office/officeart/2005/8/layout/cycle8"/>
    <dgm:cxn modelId="{6750CC8A-DE4F-4CF1-B994-6E1515490BD5}" type="presParOf" srcId="{09D152CB-AB29-482E-9E3C-6F79501E822F}" destId="{0D242EE6-F3F8-47DD-A14F-66287CDAAC4D}" srcOrd="25" destOrd="0" presId="urn:microsoft.com/office/officeart/2005/8/layout/cycle8"/>
    <dgm:cxn modelId="{5F341A7A-A118-43E1-BE01-FDBB11C7DDCA}" type="presParOf" srcId="{09D152CB-AB29-482E-9E3C-6F79501E822F}" destId="{713DDC21-7441-4088-8287-7C5DCFF8DAEB}" srcOrd="26" destOrd="0" presId="urn:microsoft.com/office/officeart/2005/8/layout/cycle8"/>
    <dgm:cxn modelId="{1078A9B5-8678-40E2-A4B3-5428C1DA41C4}" type="presParOf" srcId="{09D152CB-AB29-482E-9E3C-6F79501E822F}" destId="{1CE60328-3A48-4F3E-85DB-B99D80AA9A16}" srcOrd="27" destOrd="0" presId="urn:microsoft.com/office/officeart/2005/8/layout/cycle8"/>
    <dgm:cxn modelId="{0113C3CF-A145-445F-B919-6D0C92DB8E9F}" type="presParOf" srcId="{09D152CB-AB29-482E-9E3C-6F79501E822F}" destId="{B31AC110-F198-414F-A7F7-8D788FC94D6C}" srcOrd="28" destOrd="0" presId="urn:microsoft.com/office/officeart/2005/8/layout/cycle8"/>
    <dgm:cxn modelId="{890B7474-5E0C-449C-B940-19EC6EDCA914}" type="presParOf" srcId="{09D152CB-AB29-482E-9E3C-6F79501E822F}" destId="{7958EEC4-5F2B-4E23-AC1A-BD444B0711CF}" srcOrd="2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23A9A3-8763-41A0-B3DE-34FDED7B242E}">
      <dsp:nvSpPr>
        <dsp:cNvPr id="0" name=""/>
        <dsp:cNvSpPr/>
      </dsp:nvSpPr>
      <dsp:spPr>
        <a:xfrm>
          <a:off x="2345469" y="2036683"/>
          <a:ext cx="2489279" cy="2489279"/>
        </a:xfrm>
        <a:prstGeom prst="gear9">
          <a:avLst/>
        </a:prstGeom>
        <a:solidFill>
          <a:srgbClr val="F6BC94"/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smtClean="0">
              <a:latin typeface="Arial" pitchFamily="34" charset="0"/>
              <a:cs typeface="Arial" pitchFamily="34" charset="0"/>
            </a:rPr>
            <a:t>014 Середня освіта</a:t>
          </a:r>
          <a:endParaRPr lang="ru-RU" sz="2000" b="1" kern="1200" dirty="0">
            <a:latin typeface="Arial" pitchFamily="34" charset="0"/>
            <a:cs typeface="Arial" pitchFamily="34" charset="0"/>
          </a:endParaRPr>
        </a:p>
      </dsp:txBody>
      <dsp:txXfrm>
        <a:off x="2845925" y="2619785"/>
        <a:ext cx="1488367" cy="1279541"/>
      </dsp:txXfrm>
    </dsp:sp>
    <dsp:sp modelId="{12BF9E27-72DA-4174-96E3-2BFFA23346F2}">
      <dsp:nvSpPr>
        <dsp:cNvPr id="0" name=""/>
        <dsp:cNvSpPr/>
      </dsp:nvSpPr>
      <dsp:spPr>
        <a:xfrm>
          <a:off x="897161" y="1448308"/>
          <a:ext cx="1810385" cy="1810385"/>
        </a:xfrm>
        <a:prstGeom prst="gear6">
          <a:avLst/>
        </a:prstGeom>
        <a:solidFill>
          <a:srgbClr val="F8CAAA"/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b="1" kern="1200" dirty="0" smtClean="0">
              <a:latin typeface="Arial" pitchFamily="34" charset="0"/>
              <a:cs typeface="Arial" pitchFamily="34" charset="0"/>
            </a:rPr>
            <a:t>013 Початкова освіта</a:t>
          </a:r>
          <a:endParaRPr lang="ru-RU" sz="1300" b="1" kern="1200" dirty="0">
            <a:latin typeface="Arial" pitchFamily="34" charset="0"/>
            <a:cs typeface="Arial" pitchFamily="34" charset="0"/>
          </a:endParaRPr>
        </a:p>
      </dsp:txBody>
      <dsp:txXfrm>
        <a:off x="1352931" y="1906833"/>
        <a:ext cx="898845" cy="893335"/>
      </dsp:txXfrm>
    </dsp:sp>
    <dsp:sp modelId="{47C796E0-5C05-46FB-8241-C92807DA3D9E}">
      <dsp:nvSpPr>
        <dsp:cNvPr id="0" name=""/>
        <dsp:cNvSpPr/>
      </dsp:nvSpPr>
      <dsp:spPr>
        <a:xfrm rot="20700000">
          <a:off x="1911162" y="199327"/>
          <a:ext cx="1773807" cy="1773807"/>
        </a:xfrm>
        <a:prstGeom prst="gear6">
          <a:avLst/>
        </a:prstGeom>
        <a:solidFill>
          <a:srgbClr val="D5D5D5"/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b="1" kern="1200" dirty="0" smtClean="0">
              <a:latin typeface="Arial" pitchFamily="34" charset="0"/>
              <a:cs typeface="Arial" pitchFamily="34" charset="0"/>
            </a:rPr>
            <a:t>012 Дошкільна освіта</a:t>
          </a:r>
          <a:endParaRPr lang="ru-RU" sz="1300" b="1" kern="1200" dirty="0">
            <a:latin typeface="Arial" pitchFamily="34" charset="0"/>
            <a:cs typeface="Arial" pitchFamily="34" charset="0"/>
          </a:endParaRPr>
        </a:p>
      </dsp:txBody>
      <dsp:txXfrm rot="-20700000">
        <a:off x="2300210" y="588375"/>
        <a:ext cx="995711" cy="995711"/>
      </dsp:txXfrm>
    </dsp:sp>
    <dsp:sp modelId="{28580128-4DD7-4696-B9B6-A4E931CD0C6C}">
      <dsp:nvSpPr>
        <dsp:cNvPr id="0" name=""/>
        <dsp:cNvSpPr/>
      </dsp:nvSpPr>
      <dsp:spPr>
        <a:xfrm>
          <a:off x="2157714" y="1658974"/>
          <a:ext cx="3186277" cy="3186277"/>
        </a:xfrm>
        <a:prstGeom prst="circularArrow">
          <a:avLst>
            <a:gd name="adj1" fmla="val 4687"/>
            <a:gd name="adj2" fmla="val 299029"/>
            <a:gd name="adj3" fmla="val 2523572"/>
            <a:gd name="adj4" fmla="val 15845412"/>
            <a:gd name="adj5" fmla="val 5469"/>
          </a:avLst>
        </a:prstGeom>
        <a:solidFill>
          <a:srgbClr val="F6BC94"/>
        </a:solidFill>
        <a:ln>
          <a:noFill/>
        </a:ln>
        <a:effectLst/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AC2CCA8-034F-4B54-8177-1368FFD8CAC2}">
      <dsp:nvSpPr>
        <dsp:cNvPr id="0" name=""/>
        <dsp:cNvSpPr/>
      </dsp:nvSpPr>
      <dsp:spPr>
        <a:xfrm>
          <a:off x="576545" y="1046315"/>
          <a:ext cx="2315030" cy="2315030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rgbClr val="F8CAAA"/>
        </a:solidFill>
        <a:ln>
          <a:noFill/>
        </a:ln>
        <a:effectLst/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A04295A-E8D8-4A90-8ADC-B16AC205D335}">
      <dsp:nvSpPr>
        <dsp:cNvPr id="0" name=""/>
        <dsp:cNvSpPr/>
      </dsp:nvSpPr>
      <dsp:spPr>
        <a:xfrm>
          <a:off x="1500862" y="-190626"/>
          <a:ext cx="2496068" cy="249606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rgbClr val="D5D5D5"/>
        </a:solidFill>
        <a:ln>
          <a:noFill/>
        </a:ln>
        <a:effectLst/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23A9A3-8763-41A0-B3DE-34FDED7B242E}">
      <dsp:nvSpPr>
        <dsp:cNvPr id="0" name=""/>
        <dsp:cNvSpPr/>
      </dsp:nvSpPr>
      <dsp:spPr>
        <a:xfrm>
          <a:off x="2059717" y="2036683"/>
          <a:ext cx="2489279" cy="2489279"/>
        </a:xfrm>
        <a:prstGeom prst="gear9">
          <a:avLst/>
        </a:prstGeom>
        <a:solidFill>
          <a:schemeClr val="accent3">
            <a:lumMod val="40000"/>
            <a:lumOff val="6000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smtClean="0">
              <a:latin typeface="Arial" pitchFamily="34" charset="0"/>
              <a:cs typeface="Arial" pitchFamily="34" charset="0"/>
            </a:rPr>
            <a:t>011 Освітні, педагогічні науки</a:t>
          </a:r>
          <a:endParaRPr lang="ru-RU" sz="2000" b="1" kern="1200" dirty="0">
            <a:latin typeface="Arial" pitchFamily="34" charset="0"/>
            <a:cs typeface="Arial" pitchFamily="34" charset="0"/>
          </a:endParaRPr>
        </a:p>
      </dsp:txBody>
      <dsp:txXfrm>
        <a:off x="2560173" y="2619785"/>
        <a:ext cx="1488367" cy="1279541"/>
      </dsp:txXfrm>
    </dsp:sp>
    <dsp:sp modelId="{12BF9E27-72DA-4174-96E3-2BFFA23346F2}">
      <dsp:nvSpPr>
        <dsp:cNvPr id="0" name=""/>
        <dsp:cNvSpPr/>
      </dsp:nvSpPr>
      <dsp:spPr>
        <a:xfrm>
          <a:off x="611409" y="1448308"/>
          <a:ext cx="1810385" cy="1810385"/>
        </a:xfrm>
        <a:prstGeom prst="gear6">
          <a:avLst/>
        </a:prstGeom>
        <a:solidFill>
          <a:schemeClr val="tx2">
            <a:lumMod val="40000"/>
            <a:lumOff val="6000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b="1" kern="1200" dirty="0" smtClean="0">
              <a:latin typeface="Arial" pitchFamily="34" charset="0"/>
              <a:cs typeface="Arial" pitchFamily="34" charset="0"/>
            </a:rPr>
            <a:t>015 </a:t>
          </a:r>
          <a:r>
            <a:rPr lang="uk-UA" sz="1300" b="1" kern="1200" dirty="0" err="1" smtClean="0">
              <a:latin typeface="Arial" pitchFamily="34" charset="0"/>
              <a:cs typeface="Arial" pitchFamily="34" charset="0"/>
            </a:rPr>
            <a:t>Профе-сійна</a:t>
          </a:r>
          <a:r>
            <a:rPr lang="uk-UA" sz="1300" b="1" kern="1200" dirty="0" smtClean="0">
              <a:latin typeface="Arial" pitchFamily="34" charset="0"/>
              <a:cs typeface="Arial" pitchFamily="34" charset="0"/>
            </a:rPr>
            <a:t> освіта</a:t>
          </a:r>
          <a:endParaRPr lang="ru-RU" sz="1300" b="1" kern="1200" dirty="0">
            <a:latin typeface="Arial" pitchFamily="34" charset="0"/>
            <a:cs typeface="Arial" pitchFamily="34" charset="0"/>
          </a:endParaRPr>
        </a:p>
      </dsp:txBody>
      <dsp:txXfrm>
        <a:off x="1067179" y="1906833"/>
        <a:ext cx="898845" cy="893335"/>
      </dsp:txXfrm>
    </dsp:sp>
    <dsp:sp modelId="{47C796E0-5C05-46FB-8241-C92807DA3D9E}">
      <dsp:nvSpPr>
        <dsp:cNvPr id="0" name=""/>
        <dsp:cNvSpPr/>
      </dsp:nvSpPr>
      <dsp:spPr>
        <a:xfrm rot="20700000">
          <a:off x="1625410" y="199327"/>
          <a:ext cx="1773807" cy="1773807"/>
        </a:xfrm>
        <a:prstGeom prst="gear6">
          <a:avLst/>
        </a:prstGeom>
        <a:solidFill>
          <a:schemeClr val="accent5">
            <a:lumMod val="40000"/>
            <a:lumOff val="6000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b="1" kern="1200" dirty="0" smtClean="0">
              <a:latin typeface="Arial" pitchFamily="34" charset="0"/>
              <a:cs typeface="Arial" pitchFamily="34" charset="0"/>
            </a:rPr>
            <a:t>016 Спеціальна освіта</a:t>
          </a:r>
          <a:endParaRPr lang="ru-RU" sz="1300" b="1" kern="1200" dirty="0">
            <a:latin typeface="Arial" pitchFamily="34" charset="0"/>
            <a:cs typeface="Arial" pitchFamily="34" charset="0"/>
          </a:endParaRPr>
        </a:p>
      </dsp:txBody>
      <dsp:txXfrm rot="-20700000">
        <a:off x="2014458" y="588375"/>
        <a:ext cx="995711" cy="995711"/>
      </dsp:txXfrm>
    </dsp:sp>
    <dsp:sp modelId="{28580128-4DD7-4696-B9B6-A4E931CD0C6C}">
      <dsp:nvSpPr>
        <dsp:cNvPr id="0" name=""/>
        <dsp:cNvSpPr/>
      </dsp:nvSpPr>
      <dsp:spPr>
        <a:xfrm>
          <a:off x="1871962" y="1658974"/>
          <a:ext cx="3186277" cy="3186277"/>
        </a:xfrm>
        <a:prstGeom prst="circularArrow">
          <a:avLst>
            <a:gd name="adj1" fmla="val 4687"/>
            <a:gd name="adj2" fmla="val 299029"/>
            <a:gd name="adj3" fmla="val 2523572"/>
            <a:gd name="adj4" fmla="val 15845412"/>
            <a:gd name="adj5" fmla="val 5469"/>
          </a:avLst>
        </a:prstGeom>
        <a:solidFill>
          <a:schemeClr val="accent3">
            <a:lumMod val="40000"/>
            <a:lumOff val="60000"/>
          </a:schemeClr>
        </a:solidFill>
        <a:ln>
          <a:noFill/>
        </a:ln>
        <a:effectLst/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AC2CCA8-034F-4B54-8177-1368FFD8CAC2}">
      <dsp:nvSpPr>
        <dsp:cNvPr id="0" name=""/>
        <dsp:cNvSpPr/>
      </dsp:nvSpPr>
      <dsp:spPr>
        <a:xfrm>
          <a:off x="290793" y="1046315"/>
          <a:ext cx="2315030" cy="2315030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tx2">
            <a:lumMod val="40000"/>
            <a:lumOff val="60000"/>
          </a:schemeClr>
        </a:solidFill>
        <a:ln>
          <a:noFill/>
        </a:ln>
        <a:effectLst/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A04295A-E8D8-4A90-8ADC-B16AC205D335}">
      <dsp:nvSpPr>
        <dsp:cNvPr id="0" name=""/>
        <dsp:cNvSpPr/>
      </dsp:nvSpPr>
      <dsp:spPr>
        <a:xfrm>
          <a:off x="1215110" y="-190626"/>
          <a:ext cx="2496068" cy="249606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5">
            <a:lumMod val="40000"/>
            <a:lumOff val="60000"/>
          </a:schemeClr>
        </a:solidFill>
        <a:ln>
          <a:noFill/>
        </a:ln>
        <a:effectLst/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16318D-3C46-4130-A3D0-50404713F3E4}">
      <dsp:nvSpPr>
        <dsp:cNvPr id="0" name=""/>
        <dsp:cNvSpPr/>
      </dsp:nvSpPr>
      <dsp:spPr>
        <a:xfrm>
          <a:off x="2875936" y="1993649"/>
          <a:ext cx="1515757" cy="1515757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b="1" kern="1200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Галузева система кваліфікацій</a:t>
          </a:r>
          <a:endParaRPr lang="ru-RU" sz="1300" b="1" kern="1200" dirty="0">
            <a:solidFill>
              <a:schemeClr val="bg2">
                <a:lumMod val="25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3097913" y="2215626"/>
        <a:ext cx="1071803" cy="1071803"/>
      </dsp:txXfrm>
    </dsp:sp>
    <dsp:sp modelId="{87AFBD9B-B4EE-4AEF-9BD5-6DAFDF18C866}">
      <dsp:nvSpPr>
        <dsp:cNvPr id="0" name=""/>
        <dsp:cNvSpPr/>
      </dsp:nvSpPr>
      <dsp:spPr>
        <a:xfrm rot="16200000">
          <a:off x="3404689" y="1745753"/>
          <a:ext cx="458250" cy="37541"/>
        </a:xfrm>
        <a:custGeom>
          <a:avLst/>
          <a:gdLst/>
          <a:ahLst/>
          <a:cxnLst/>
          <a:rect l="0" t="0" r="0" b="0"/>
          <a:pathLst>
            <a:path>
              <a:moveTo>
                <a:pt x="0" y="18770"/>
              </a:moveTo>
              <a:lnTo>
                <a:pt x="458250" y="1877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622358" y="1753068"/>
        <a:ext cx="22912" cy="22912"/>
      </dsp:txXfrm>
    </dsp:sp>
    <dsp:sp modelId="{22EBAFF4-12CC-499B-9E4C-EEBAC6FA84E0}">
      <dsp:nvSpPr>
        <dsp:cNvPr id="0" name=""/>
        <dsp:cNvSpPr/>
      </dsp:nvSpPr>
      <dsp:spPr>
        <a:xfrm>
          <a:off x="2875936" y="19641"/>
          <a:ext cx="1515757" cy="1515757"/>
        </a:xfrm>
        <a:prstGeom prst="ellipse">
          <a:avLst/>
        </a:prstGeom>
        <a:solidFill>
          <a:srgbClr val="D9F1EE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СТАНДАРТИ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ВИЩОЇ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ОСВІТИ </a:t>
          </a:r>
          <a:endParaRPr lang="ru-RU" sz="1300" b="1" kern="1200" dirty="0">
            <a:solidFill>
              <a:schemeClr val="bg2">
                <a:lumMod val="25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3097913" y="241618"/>
        <a:ext cx="1071803" cy="1071803"/>
      </dsp:txXfrm>
    </dsp:sp>
    <dsp:sp modelId="{6F0DE620-FA84-48D5-A8DA-D5068E9DB9D1}">
      <dsp:nvSpPr>
        <dsp:cNvPr id="0" name=""/>
        <dsp:cNvSpPr/>
      </dsp:nvSpPr>
      <dsp:spPr>
        <a:xfrm rot="20520000">
          <a:off x="4343386" y="2427756"/>
          <a:ext cx="458250" cy="37541"/>
        </a:xfrm>
        <a:custGeom>
          <a:avLst/>
          <a:gdLst/>
          <a:ahLst/>
          <a:cxnLst/>
          <a:rect l="0" t="0" r="0" b="0"/>
          <a:pathLst>
            <a:path>
              <a:moveTo>
                <a:pt x="0" y="18770"/>
              </a:moveTo>
              <a:lnTo>
                <a:pt x="458250" y="1877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561055" y="2435071"/>
        <a:ext cx="22912" cy="22912"/>
      </dsp:txXfrm>
    </dsp:sp>
    <dsp:sp modelId="{E0603DB7-088C-43F0-BFED-4DA97C822990}">
      <dsp:nvSpPr>
        <dsp:cNvPr id="0" name=""/>
        <dsp:cNvSpPr/>
      </dsp:nvSpPr>
      <dsp:spPr>
        <a:xfrm>
          <a:off x="4753329" y="1383647"/>
          <a:ext cx="1515757" cy="1515757"/>
        </a:xfrm>
        <a:prstGeom prst="ellipse">
          <a:avLst/>
        </a:prstGeom>
        <a:solidFill>
          <a:schemeClr val="accent5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err="1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Галузева</a:t>
          </a:r>
          <a:r>
            <a:rPr lang="ru-RU" sz="1500" b="1" kern="1200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рамка </a:t>
          </a:r>
          <a:r>
            <a:rPr lang="ru-RU" sz="1500" b="1" kern="1200" dirty="0" err="1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кваліфіка-цій</a:t>
          </a:r>
          <a:r>
            <a:rPr lang="ru-RU" sz="1500" b="1" kern="1200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endParaRPr lang="ru-RU" sz="1500" b="1" kern="1200" dirty="0">
            <a:solidFill>
              <a:schemeClr val="bg2">
                <a:lumMod val="25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4975306" y="1605624"/>
        <a:ext cx="1071803" cy="1071803"/>
      </dsp:txXfrm>
    </dsp:sp>
    <dsp:sp modelId="{92A2D888-CA35-43F3-AAF8-80C8227D14DB}">
      <dsp:nvSpPr>
        <dsp:cNvPr id="0" name=""/>
        <dsp:cNvSpPr/>
      </dsp:nvSpPr>
      <dsp:spPr>
        <a:xfrm rot="3240000">
          <a:off x="3984836" y="3531260"/>
          <a:ext cx="458250" cy="37541"/>
        </a:xfrm>
        <a:custGeom>
          <a:avLst/>
          <a:gdLst/>
          <a:ahLst/>
          <a:cxnLst/>
          <a:rect l="0" t="0" r="0" b="0"/>
          <a:pathLst>
            <a:path>
              <a:moveTo>
                <a:pt x="0" y="18770"/>
              </a:moveTo>
              <a:lnTo>
                <a:pt x="458250" y="1877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202505" y="3538575"/>
        <a:ext cx="22912" cy="22912"/>
      </dsp:txXfrm>
    </dsp:sp>
    <dsp:sp modelId="{CE6EAA1A-78AB-48DD-B77E-B5A0466DB408}">
      <dsp:nvSpPr>
        <dsp:cNvPr id="0" name=""/>
        <dsp:cNvSpPr/>
      </dsp:nvSpPr>
      <dsp:spPr>
        <a:xfrm>
          <a:off x="4036228" y="3590655"/>
          <a:ext cx="1515757" cy="1515757"/>
        </a:xfrm>
        <a:prstGeom prst="ellipse">
          <a:avLst/>
        </a:prstGeom>
        <a:solidFill>
          <a:srgbClr val="D3D3D3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err="1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Профе-сійні</a:t>
          </a:r>
          <a:r>
            <a:rPr lang="ru-RU" sz="1500" b="1" kern="1200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500" b="1" kern="1200" dirty="0" err="1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стандарти</a:t>
          </a:r>
          <a:endParaRPr lang="ru-RU" sz="1500" b="1" kern="1200" dirty="0">
            <a:solidFill>
              <a:schemeClr val="bg2">
                <a:lumMod val="25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4258205" y="3812632"/>
        <a:ext cx="1071803" cy="1071803"/>
      </dsp:txXfrm>
    </dsp:sp>
    <dsp:sp modelId="{239D25FF-8D8A-4A45-9E4F-40216CD2A23A}">
      <dsp:nvSpPr>
        <dsp:cNvPr id="0" name=""/>
        <dsp:cNvSpPr/>
      </dsp:nvSpPr>
      <dsp:spPr>
        <a:xfrm rot="7560000">
          <a:off x="2824543" y="3531260"/>
          <a:ext cx="458250" cy="37541"/>
        </a:xfrm>
        <a:custGeom>
          <a:avLst/>
          <a:gdLst/>
          <a:ahLst/>
          <a:cxnLst/>
          <a:rect l="0" t="0" r="0" b="0"/>
          <a:pathLst>
            <a:path>
              <a:moveTo>
                <a:pt x="0" y="18770"/>
              </a:moveTo>
              <a:lnTo>
                <a:pt x="458250" y="1877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3042212" y="3538575"/>
        <a:ext cx="22912" cy="22912"/>
      </dsp:txXfrm>
    </dsp:sp>
    <dsp:sp modelId="{A956E2BD-67AE-4A8C-9691-544AF046A03E}">
      <dsp:nvSpPr>
        <dsp:cNvPr id="0" name=""/>
        <dsp:cNvSpPr/>
      </dsp:nvSpPr>
      <dsp:spPr>
        <a:xfrm>
          <a:off x="1715643" y="3590655"/>
          <a:ext cx="1515757" cy="1515757"/>
        </a:xfrm>
        <a:prstGeom prst="ellipse">
          <a:avLst/>
        </a:prstGeom>
        <a:solidFill>
          <a:schemeClr val="accent3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500" b="1" kern="1200" dirty="0" err="1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Стандарти</a:t>
          </a:r>
          <a:endParaRPr lang="ru-RU" sz="1500" b="1" kern="1200" dirty="0" smtClean="0">
            <a:solidFill>
              <a:schemeClr val="bg2">
                <a:lumMod val="25000"/>
              </a:schemeClr>
            </a:solidFill>
            <a:latin typeface="Arial" pitchFamily="34" charset="0"/>
            <a:cs typeface="Arial" pitchFamily="34" charset="0"/>
          </a:endParaRPr>
        </a:p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500" b="1" kern="1200" dirty="0" err="1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цифрової</a:t>
          </a:r>
          <a:endParaRPr lang="ru-RU" sz="1500" b="1" kern="1200" dirty="0" smtClean="0">
            <a:solidFill>
              <a:schemeClr val="bg2">
                <a:lumMod val="25000"/>
              </a:schemeClr>
            </a:solidFill>
            <a:latin typeface="Arial" pitchFamily="34" charset="0"/>
            <a:cs typeface="Arial" pitchFamily="34" charset="0"/>
          </a:endParaRPr>
        </a:p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500" b="1" kern="1200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компе-</a:t>
          </a:r>
          <a:r>
            <a:rPr lang="ru-RU" sz="1500" b="1" kern="1200" dirty="0" err="1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тентності</a:t>
          </a:r>
          <a:r>
            <a:rPr lang="ru-RU" sz="1500" b="1" kern="1200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endParaRPr lang="ru-RU" sz="1500" b="1" kern="1200" dirty="0">
            <a:solidFill>
              <a:schemeClr val="bg2">
                <a:lumMod val="25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1937620" y="3812632"/>
        <a:ext cx="1071803" cy="1071803"/>
      </dsp:txXfrm>
    </dsp:sp>
    <dsp:sp modelId="{92EB0417-6F2D-4F5F-B5FF-50412D8A5BC8}">
      <dsp:nvSpPr>
        <dsp:cNvPr id="0" name=""/>
        <dsp:cNvSpPr/>
      </dsp:nvSpPr>
      <dsp:spPr>
        <a:xfrm rot="11880000">
          <a:off x="2465993" y="2427756"/>
          <a:ext cx="458250" cy="37541"/>
        </a:xfrm>
        <a:custGeom>
          <a:avLst/>
          <a:gdLst/>
          <a:ahLst/>
          <a:cxnLst/>
          <a:rect l="0" t="0" r="0" b="0"/>
          <a:pathLst>
            <a:path>
              <a:moveTo>
                <a:pt x="0" y="18770"/>
              </a:moveTo>
              <a:lnTo>
                <a:pt x="458250" y="1877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2683662" y="2435071"/>
        <a:ext cx="22912" cy="22912"/>
      </dsp:txXfrm>
    </dsp:sp>
    <dsp:sp modelId="{2E411C05-6FEC-47D6-A1F3-BF013955D425}">
      <dsp:nvSpPr>
        <dsp:cNvPr id="0" name=""/>
        <dsp:cNvSpPr/>
      </dsp:nvSpPr>
      <dsp:spPr>
        <a:xfrm>
          <a:off x="998543" y="1383647"/>
          <a:ext cx="1515757" cy="1515757"/>
        </a:xfrm>
        <a:prstGeom prst="ellipse">
          <a:avLst/>
        </a:prstGeom>
        <a:solidFill>
          <a:schemeClr val="accent2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Кодекс </a:t>
          </a:r>
          <a:r>
            <a:rPr lang="ru-RU" sz="1500" b="1" kern="1200" dirty="0" err="1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етики</a:t>
          </a:r>
          <a:r>
            <a:rPr lang="ru-RU" sz="1500" b="1" kern="1200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 педагога</a:t>
          </a:r>
          <a:endParaRPr lang="ru-RU" sz="1500" b="1" kern="1200" dirty="0">
            <a:solidFill>
              <a:schemeClr val="bg2">
                <a:lumMod val="25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1220520" y="1605624"/>
        <a:ext cx="1071803" cy="10718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093C78-5819-4B3A-90B5-99E4C0FEF0EA}">
      <dsp:nvSpPr>
        <dsp:cNvPr id="0" name=""/>
        <dsp:cNvSpPr/>
      </dsp:nvSpPr>
      <dsp:spPr>
        <a:xfrm>
          <a:off x="4290123" y="872134"/>
          <a:ext cx="67122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71220" y="45720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608188" y="914344"/>
        <a:ext cx="35091" cy="7018"/>
      </dsp:txXfrm>
    </dsp:sp>
    <dsp:sp modelId="{9F670DA5-C04B-4551-825F-2BA666D9DE06}">
      <dsp:nvSpPr>
        <dsp:cNvPr id="0" name=""/>
        <dsp:cNvSpPr/>
      </dsp:nvSpPr>
      <dsp:spPr>
        <a:xfrm>
          <a:off x="1240529" y="2435"/>
          <a:ext cx="3051393" cy="1830836"/>
        </a:xfrm>
        <a:prstGeom prst="rect">
          <a:avLst/>
        </a:prstGeom>
        <a:solidFill>
          <a:srgbClr val="96B0DE"/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uk-UA" sz="1900" b="1" i="0" u="none" strike="noStrike" kern="1200" cap="none" spc="0" normalizeH="0" baseline="0" noProof="0" dirty="0" smtClean="0">
              <a:ln/>
              <a:effectLst/>
              <a:uLnTx/>
              <a:uFillTx/>
              <a:latin typeface="Arial Narrow" pitchFamily="34" charset="0"/>
              <a:ea typeface="+mn-ea"/>
              <a:cs typeface="+mn-cs"/>
            </a:rPr>
            <a:t>спільні компетентності й результати навчання для всіх предметних спеціальностей у межах спеціальності 014 Середня освіта</a:t>
          </a:r>
          <a:endParaRPr lang="ru-RU" sz="1900" b="1" kern="1200" dirty="0">
            <a:latin typeface="Arial Narrow" pitchFamily="34" charset="0"/>
          </a:endParaRPr>
        </a:p>
      </dsp:txBody>
      <dsp:txXfrm>
        <a:off x="1240529" y="2435"/>
        <a:ext cx="3051393" cy="1830836"/>
      </dsp:txXfrm>
    </dsp:sp>
    <dsp:sp modelId="{69684687-5D3D-495E-B84A-2F085A7965F2}">
      <dsp:nvSpPr>
        <dsp:cNvPr id="0" name=""/>
        <dsp:cNvSpPr/>
      </dsp:nvSpPr>
      <dsp:spPr>
        <a:xfrm>
          <a:off x="2766226" y="1831472"/>
          <a:ext cx="3753214" cy="671220"/>
        </a:xfrm>
        <a:custGeom>
          <a:avLst/>
          <a:gdLst/>
          <a:ahLst/>
          <a:cxnLst/>
          <a:rect l="0" t="0" r="0" b="0"/>
          <a:pathLst>
            <a:path>
              <a:moveTo>
                <a:pt x="3753214" y="0"/>
              </a:moveTo>
              <a:lnTo>
                <a:pt x="3753214" y="352710"/>
              </a:lnTo>
              <a:lnTo>
                <a:pt x="0" y="352710"/>
              </a:lnTo>
              <a:lnTo>
                <a:pt x="0" y="671220"/>
              </a:lnTo>
            </a:path>
          </a:pathLst>
        </a:custGeom>
        <a:noFill/>
        <a:ln w="6350" cap="flat" cmpd="sng" algn="ctr">
          <a:solidFill>
            <a:schemeClr val="accent5">
              <a:hueOff val="-7353345"/>
              <a:satOff val="-10228"/>
              <a:lumOff val="-3922"/>
              <a:alphaOff val="0"/>
            </a:schemeClr>
          </a:solidFill>
          <a:prstDash val="solid"/>
          <a:miter lim="800000"/>
          <a:tailEnd type="arrow"/>
        </a:ln>
        <a:effectLst/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547377" y="2163573"/>
        <a:ext cx="190913" cy="7018"/>
      </dsp:txXfrm>
    </dsp:sp>
    <dsp:sp modelId="{FFB23ECE-1308-4D10-B6EC-70091CDD7B0F}">
      <dsp:nvSpPr>
        <dsp:cNvPr id="0" name=""/>
        <dsp:cNvSpPr/>
      </dsp:nvSpPr>
      <dsp:spPr>
        <a:xfrm>
          <a:off x="4993744" y="2435"/>
          <a:ext cx="3051393" cy="1830836"/>
        </a:xfrm>
        <a:prstGeom prst="rect">
          <a:avLst/>
        </a:prstGeom>
        <a:solidFill>
          <a:srgbClr val="BBE7D6"/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uk-UA" sz="1900" b="1" i="0" u="none" strike="noStrike" kern="1200" cap="none" spc="0" normalizeH="0" baseline="0" noProof="0" dirty="0" smtClean="0">
              <a:ln/>
              <a:effectLst/>
              <a:uLnTx/>
              <a:uFillTx/>
              <a:latin typeface="Arial Narrow" pitchFamily="34" charset="0"/>
              <a:ea typeface="+mn-ea"/>
              <a:cs typeface="+mn-cs"/>
            </a:rPr>
            <a:t>спеціальні компетентності й відповідні результати навчання з урахуванням специфіки кожної предметної спеціальності.</a:t>
          </a:r>
          <a:endParaRPr kumimoji="0" lang="ru-RU" sz="1900" b="1" i="0" u="none" strike="noStrike" kern="1200" cap="none" spc="0" normalizeH="0" baseline="0" dirty="0">
            <a:ln/>
            <a:effectLst/>
            <a:uLnTx/>
            <a:uFillTx/>
            <a:latin typeface="Arial Narrow" pitchFamily="34" charset="0"/>
            <a:ea typeface="+mn-ea"/>
            <a:cs typeface="+mn-cs"/>
          </a:endParaRPr>
        </a:p>
      </dsp:txBody>
      <dsp:txXfrm>
        <a:off x="4993744" y="2435"/>
        <a:ext cx="3051393" cy="1830836"/>
      </dsp:txXfrm>
    </dsp:sp>
    <dsp:sp modelId="{58E21CCA-E4B9-4127-945C-FBD56C66C65D}">
      <dsp:nvSpPr>
        <dsp:cNvPr id="0" name=""/>
        <dsp:cNvSpPr/>
      </dsp:nvSpPr>
      <dsp:spPr>
        <a:xfrm>
          <a:off x="1240529" y="2535092"/>
          <a:ext cx="3051393" cy="1830836"/>
        </a:xfrm>
        <a:prstGeom prst="rect">
          <a:avLst/>
        </a:prstGeom>
        <a:solidFill>
          <a:srgbClr val="C5E0B2"/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uk-UA" sz="1900" b="1" i="0" u="none" strike="noStrike" kern="1200" cap="none" spc="0" normalizeH="0" baseline="0" noProof="0" dirty="0" smtClean="0">
              <a:ln/>
              <a:effectLst/>
              <a:uLnTx/>
              <a:uFillTx/>
              <a:latin typeface="Arial Narrow" pitchFamily="34" charset="0"/>
              <a:ea typeface="+mn-ea"/>
              <a:cs typeface="+mn-cs"/>
            </a:rPr>
            <a:t>вимоги до власне </a:t>
          </a:r>
          <a:r>
            <a:rPr kumimoji="0" lang="uk-UA" sz="1900" b="1" i="1" u="none" strike="noStrike" kern="1200" cap="none" spc="0" normalizeH="0" baseline="0" noProof="0" dirty="0" smtClean="0">
              <a:ln/>
              <a:solidFill>
                <a:srgbClr val="760000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rPr>
            <a:t>педагогічних </a:t>
          </a:r>
          <a:r>
            <a:rPr kumimoji="0" lang="uk-UA" sz="1900" b="1" i="1" u="none" strike="noStrike" kern="1200" cap="none" spc="0" normalizeH="0" baseline="0" noProof="0" dirty="0" err="1" smtClean="0">
              <a:ln/>
              <a:solidFill>
                <a:srgbClr val="760000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rPr>
            <a:t>компетентностей</a:t>
          </a:r>
          <a:r>
            <a:rPr kumimoji="0" lang="uk-UA" sz="1900" b="1" i="0" u="none" strike="noStrike" kern="1200" cap="none" spc="0" normalizeH="0" baseline="0" noProof="0" dirty="0" smtClean="0">
              <a:ln/>
              <a:effectLst/>
              <a:uLnTx/>
              <a:uFillTx/>
              <a:latin typeface="Arial Narrow" pitchFamily="34" charset="0"/>
              <a:ea typeface="+mn-ea"/>
              <a:cs typeface="+mn-cs"/>
            </a:rPr>
            <a:t>, на формування яких орієнтовані дисципліни педагогічного циклу</a:t>
          </a:r>
          <a:endParaRPr kumimoji="0" lang="ru-RU" sz="1900" b="1" i="0" u="none" strike="noStrike" kern="1200" cap="none" spc="0" normalizeH="0" baseline="0" dirty="0">
            <a:ln/>
            <a:effectLst/>
            <a:uLnTx/>
            <a:uFillTx/>
            <a:latin typeface="Arial Narrow" pitchFamily="34" charset="0"/>
            <a:ea typeface="+mn-ea"/>
            <a:cs typeface="+mn-cs"/>
          </a:endParaRPr>
        </a:p>
      </dsp:txBody>
      <dsp:txXfrm>
        <a:off x="1240529" y="2535092"/>
        <a:ext cx="3051393" cy="183083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9AB93F-6D70-42BD-9227-C16D8FA9CACD}">
      <dsp:nvSpPr>
        <dsp:cNvPr id="0" name=""/>
        <dsp:cNvSpPr/>
      </dsp:nvSpPr>
      <dsp:spPr>
        <a:xfrm>
          <a:off x="0" y="251345"/>
          <a:ext cx="8001056" cy="11875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0971" tIns="270764" rIns="620971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dirty="0" smtClean="0"/>
            <a:t>Вступ до професії вчителя. Педагогіка як наука про виховання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dirty="0" smtClean="0"/>
            <a:t>Система освіти в Україні. Система освіти  та виховання у зарубіжних країнах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dirty="0" smtClean="0"/>
            <a:t>Розвиток і соціалізація особистості 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dirty="0" smtClean="0"/>
            <a:t>Основи наукових досліджень у педагогіці</a:t>
          </a:r>
          <a:endParaRPr lang="ru-RU" sz="1300" kern="1200" dirty="0"/>
        </a:p>
      </dsp:txBody>
      <dsp:txXfrm>
        <a:off x="0" y="251345"/>
        <a:ext cx="8001056" cy="1187550"/>
      </dsp:txXfrm>
    </dsp:sp>
    <dsp:sp modelId="{AFEA49DA-0454-4441-AF44-096C3624B4B3}">
      <dsp:nvSpPr>
        <dsp:cNvPr id="0" name=""/>
        <dsp:cNvSpPr/>
      </dsp:nvSpPr>
      <dsp:spPr>
        <a:xfrm>
          <a:off x="400052" y="59465"/>
          <a:ext cx="5600739" cy="383760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695" tIns="0" rIns="211695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b="1" kern="1200" dirty="0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rPr>
            <a:t>ЗМ 1. Загальні основи педагогіки</a:t>
          </a:r>
          <a:endParaRPr lang="ru-RU" sz="1700" b="1" kern="1200" dirty="0">
            <a:solidFill>
              <a:schemeClr val="bg2">
                <a:lumMod val="25000"/>
              </a:schemeClr>
            </a:solidFill>
            <a:latin typeface="Arial Narrow" pitchFamily="34" charset="0"/>
          </a:endParaRPr>
        </a:p>
      </dsp:txBody>
      <dsp:txXfrm>
        <a:off x="418786" y="78199"/>
        <a:ext cx="5563271" cy="346292"/>
      </dsp:txXfrm>
    </dsp:sp>
    <dsp:sp modelId="{26BD11CF-1848-4411-9457-4203C7D7BCD9}">
      <dsp:nvSpPr>
        <dsp:cNvPr id="0" name=""/>
        <dsp:cNvSpPr/>
      </dsp:nvSpPr>
      <dsp:spPr>
        <a:xfrm>
          <a:off x="0" y="1700975"/>
          <a:ext cx="8001056" cy="20065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0971" tIns="270764" rIns="620971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dirty="0" smtClean="0"/>
            <a:t>Дидактика – теорія освіти та навчання. Зміст освіти в сучасній школі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dirty="0" smtClean="0"/>
            <a:t>Методи і засоби навчання. Види навчання 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dirty="0" smtClean="0"/>
            <a:t>Форми організації навчання. Урок у сучасній школі.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dirty="0" smtClean="0"/>
            <a:t>Основи педагогічного контролю у закладі середньої освіти. Оцінювання учнів як напрям інституційного аудиту.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dirty="0" smtClean="0"/>
            <a:t>Виховання як цілеспрямована система формування особистості. Структура і зміст процесу виховання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dirty="0" smtClean="0"/>
            <a:t>Методи і форми виховної роботи. Позакласна і позашкільна виховна робота</a:t>
          </a:r>
          <a:endParaRPr lang="ru-RU" sz="1300" kern="1200" dirty="0"/>
        </a:p>
      </dsp:txBody>
      <dsp:txXfrm>
        <a:off x="0" y="1700975"/>
        <a:ext cx="8001056" cy="2006550"/>
      </dsp:txXfrm>
    </dsp:sp>
    <dsp:sp modelId="{05A654FF-BAD4-4CA5-AF54-09DBD645DF9C}">
      <dsp:nvSpPr>
        <dsp:cNvPr id="0" name=""/>
        <dsp:cNvSpPr/>
      </dsp:nvSpPr>
      <dsp:spPr>
        <a:xfrm>
          <a:off x="400052" y="1509095"/>
          <a:ext cx="5600739" cy="383760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695" tIns="0" rIns="211695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b="1" kern="1200" dirty="0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rPr>
            <a:t>ЗМ2. Дидактика. Теорія виховання</a:t>
          </a:r>
          <a:endParaRPr lang="ru-RU" sz="1700" b="1" kern="1200" dirty="0">
            <a:solidFill>
              <a:schemeClr val="bg2">
                <a:lumMod val="25000"/>
              </a:schemeClr>
            </a:solidFill>
            <a:latin typeface="Arial Narrow" pitchFamily="34" charset="0"/>
          </a:endParaRPr>
        </a:p>
      </dsp:txBody>
      <dsp:txXfrm>
        <a:off x="418786" y="1527829"/>
        <a:ext cx="5563271" cy="346292"/>
      </dsp:txXfrm>
    </dsp:sp>
    <dsp:sp modelId="{285EC8F8-47D7-4DD3-B218-31015419A4BF}">
      <dsp:nvSpPr>
        <dsp:cNvPr id="0" name=""/>
        <dsp:cNvSpPr/>
      </dsp:nvSpPr>
      <dsp:spPr>
        <a:xfrm>
          <a:off x="0" y="3969605"/>
          <a:ext cx="8001056" cy="15970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0971" tIns="270764" rIns="620971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dirty="0" smtClean="0"/>
            <a:t>Сутність педагогічної майстерності й педагогічної культури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dirty="0" smtClean="0"/>
            <a:t>Майстерність педагогічного спілкування. Розв’язання педагогічних ситуацій, задач і конфліктів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dirty="0" smtClean="0"/>
            <a:t>Педагогічна техніка як форма організації поведінки вчителя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b="0" kern="1200" dirty="0" smtClean="0"/>
            <a:t>Роль методичної роботи в підвищенні рівня професійної підготовки вчителя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dirty="0" smtClean="0"/>
            <a:t>Наукові засади управління освітою. Інструменти забезпечення якості освіти в Новій українській школі</a:t>
          </a:r>
          <a:endParaRPr lang="ru-RU" sz="1300" kern="1200" dirty="0"/>
        </a:p>
      </dsp:txBody>
      <dsp:txXfrm>
        <a:off x="0" y="3969605"/>
        <a:ext cx="8001056" cy="1597050"/>
      </dsp:txXfrm>
    </dsp:sp>
    <dsp:sp modelId="{2EF1C1E9-3868-4864-88AD-44139A19FA5B}">
      <dsp:nvSpPr>
        <dsp:cNvPr id="0" name=""/>
        <dsp:cNvSpPr/>
      </dsp:nvSpPr>
      <dsp:spPr>
        <a:xfrm>
          <a:off x="400052" y="3777725"/>
          <a:ext cx="5600739" cy="383760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695" tIns="0" rIns="211695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b="1" kern="1200" dirty="0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rPr>
            <a:t>ЗМ3 Педагогічна майстерність</a:t>
          </a:r>
          <a:endParaRPr lang="ru-RU" sz="1700" b="1" kern="1200" dirty="0">
            <a:solidFill>
              <a:schemeClr val="bg2">
                <a:lumMod val="25000"/>
              </a:schemeClr>
            </a:solidFill>
            <a:latin typeface="Arial Narrow" pitchFamily="34" charset="0"/>
          </a:endParaRPr>
        </a:p>
      </dsp:txBody>
      <dsp:txXfrm>
        <a:off x="418786" y="3796459"/>
        <a:ext cx="5563271" cy="34629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191464-52C7-4E14-B6D6-027FE4DC3485}">
      <dsp:nvSpPr>
        <dsp:cNvPr id="0" name=""/>
        <dsp:cNvSpPr/>
      </dsp:nvSpPr>
      <dsp:spPr>
        <a:xfrm>
          <a:off x="1038078" y="2816491"/>
          <a:ext cx="1024458" cy="2128123"/>
        </a:xfrm>
        <a:prstGeom prst="ellipse">
          <a:avLst/>
        </a:prstGeom>
        <a:solidFill>
          <a:schemeClr val="accent1">
            <a:shade val="50000"/>
            <a:hueOff val="133703"/>
            <a:satOff val="3582"/>
            <a:lumOff val="15781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CA63D3-4765-4C7F-A4A4-16B3F6444469}">
      <dsp:nvSpPr>
        <dsp:cNvPr id="0" name=""/>
        <dsp:cNvSpPr/>
      </dsp:nvSpPr>
      <dsp:spPr>
        <a:xfrm>
          <a:off x="830623" y="2887503"/>
          <a:ext cx="1439367" cy="1986099"/>
        </a:xfrm>
        <a:prstGeom prst="ellipse">
          <a:avLst/>
        </a:prstGeom>
        <a:solidFill>
          <a:schemeClr val="accent1">
            <a:shade val="50000"/>
            <a:hueOff val="267407"/>
            <a:satOff val="7164"/>
            <a:lumOff val="31562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1E8F73-C277-4C7D-BE1C-8823EEB33C9D}">
      <dsp:nvSpPr>
        <dsp:cNvPr id="0" name=""/>
        <dsp:cNvSpPr/>
      </dsp:nvSpPr>
      <dsp:spPr>
        <a:xfrm>
          <a:off x="442802" y="2773048"/>
          <a:ext cx="2215010" cy="2215010"/>
        </a:xfrm>
        <a:prstGeom prst="ellipse">
          <a:avLst/>
        </a:prstGeom>
        <a:solidFill>
          <a:schemeClr val="accent1">
            <a:shade val="50000"/>
            <a:hueOff val="267407"/>
            <a:satOff val="7164"/>
            <a:lumOff val="31562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899A75-811B-4303-815C-F2A383B8E809}">
      <dsp:nvSpPr>
        <dsp:cNvPr id="0" name=""/>
        <dsp:cNvSpPr/>
      </dsp:nvSpPr>
      <dsp:spPr>
        <a:xfrm>
          <a:off x="885937" y="3216183"/>
          <a:ext cx="1328740" cy="1328740"/>
        </a:xfrm>
        <a:prstGeom prst="ellipse">
          <a:avLst/>
        </a:prstGeom>
        <a:solidFill>
          <a:schemeClr val="accent1">
            <a:shade val="50000"/>
            <a:hueOff val="133703"/>
            <a:satOff val="3582"/>
            <a:lumOff val="15781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C78ABF-A2FD-4222-BCE2-59D3B2A31695}">
      <dsp:nvSpPr>
        <dsp:cNvPr id="0" name=""/>
        <dsp:cNvSpPr/>
      </dsp:nvSpPr>
      <dsp:spPr>
        <a:xfrm>
          <a:off x="1328740" y="3658986"/>
          <a:ext cx="443134" cy="443134"/>
        </a:xfrm>
        <a:prstGeom prst="ellipse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7023C4-26DD-4995-B832-ABD90A2D0A44}">
      <dsp:nvSpPr>
        <dsp:cNvPr id="0" name=""/>
        <dsp:cNvSpPr/>
      </dsp:nvSpPr>
      <dsp:spPr>
        <a:xfrm>
          <a:off x="4207788" y="897797"/>
          <a:ext cx="1993110" cy="703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15240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dirty="0" smtClean="0"/>
            <a:t>Ідеї і механізми єдиного європейського освітнього простору.</a:t>
          </a:r>
          <a:endParaRPr lang="ru-RU" sz="1200" b="1" kern="1200" dirty="0"/>
        </a:p>
      </dsp:txBody>
      <dsp:txXfrm>
        <a:off x="4207788" y="897797"/>
        <a:ext cx="1993110" cy="703700"/>
      </dsp:txXfrm>
    </dsp:sp>
    <dsp:sp modelId="{A7AAAF77-31D8-4CD1-8E2C-AE0BEF47F1AD}">
      <dsp:nvSpPr>
        <dsp:cNvPr id="0" name=""/>
        <dsp:cNvSpPr/>
      </dsp:nvSpPr>
      <dsp:spPr>
        <a:xfrm>
          <a:off x="3709511" y="1249647"/>
          <a:ext cx="49827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AF04FE-1A77-47FE-BD40-C1E2B14C02A3}">
      <dsp:nvSpPr>
        <dsp:cNvPr id="0" name=""/>
        <dsp:cNvSpPr/>
      </dsp:nvSpPr>
      <dsp:spPr>
        <a:xfrm rot="5400000">
          <a:off x="1312795" y="1487159"/>
          <a:ext cx="2630905" cy="2155881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BD704A-C416-49EA-B9B7-2A64E1C82450}">
      <dsp:nvSpPr>
        <dsp:cNvPr id="0" name=""/>
        <dsp:cNvSpPr/>
      </dsp:nvSpPr>
      <dsp:spPr>
        <a:xfrm>
          <a:off x="4182037" y="1564618"/>
          <a:ext cx="1993110" cy="703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15240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dirty="0" smtClean="0"/>
            <a:t>Завдання сучасного педагога Нової української школи</a:t>
          </a:r>
          <a:endParaRPr lang="ru-RU" sz="1200" b="1" kern="1200" dirty="0"/>
        </a:p>
      </dsp:txBody>
      <dsp:txXfrm>
        <a:off x="4182037" y="1564618"/>
        <a:ext cx="1993110" cy="703700"/>
      </dsp:txXfrm>
    </dsp:sp>
    <dsp:sp modelId="{8BD8ABCC-2A95-43F5-B09F-9BBC35D086A8}">
      <dsp:nvSpPr>
        <dsp:cNvPr id="0" name=""/>
        <dsp:cNvSpPr/>
      </dsp:nvSpPr>
      <dsp:spPr>
        <a:xfrm>
          <a:off x="3709511" y="1993742"/>
          <a:ext cx="49827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BCA045-95D6-409B-86E7-E98809BEA1A8}">
      <dsp:nvSpPr>
        <dsp:cNvPr id="0" name=""/>
        <dsp:cNvSpPr/>
      </dsp:nvSpPr>
      <dsp:spPr>
        <a:xfrm rot="5400000">
          <a:off x="1699392" y="2174716"/>
          <a:ext cx="2190561" cy="1827018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32A055-A9D5-4F03-8D3A-6B23FE726275}">
      <dsp:nvSpPr>
        <dsp:cNvPr id="0" name=""/>
        <dsp:cNvSpPr/>
      </dsp:nvSpPr>
      <dsp:spPr>
        <a:xfrm>
          <a:off x="4194913" y="2310148"/>
          <a:ext cx="1993110" cy="703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15240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dirty="0" smtClean="0"/>
            <a:t>Оцінювання учнів як напрям інституційного аудиту: вимоги, критерії та індикатори вивчення</a:t>
          </a:r>
          <a:endParaRPr lang="ru-RU" sz="1200" b="1" kern="1200" dirty="0"/>
        </a:p>
      </dsp:txBody>
      <dsp:txXfrm>
        <a:off x="4194913" y="2310148"/>
        <a:ext cx="1993110" cy="703700"/>
      </dsp:txXfrm>
    </dsp:sp>
    <dsp:sp modelId="{FEC8C8EE-6167-45F8-9F9E-21373F45A690}">
      <dsp:nvSpPr>
        <dsp:cNvPr id="0" name=""/>
        <dsp:cNvSpPr/>
      </dsp:nvSpPr>
      <dsp:spPr>
        <a:xfrm>
          <a:off x="3709511" y="2737836"/>
          <a:ext cx="49827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8627ED-CAC9-448F-8D76-1132C22DD438}">
      <dsp:nvSpPr>
        <dsp:cNvPr id="0" name=""/>
        <dsp:cNvSpPr/>
      </dsp:nvSpPr>
      <dsp:spPr>
        <a:xfrm rot="5400000">
          <a:off x="2078482" y="2834170"/>
          <a:ext cx="1727362" cy="1534695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E40602-6BC8-4674-B186-607DCF25569C}">
      <dsp:nvSpPr>
        <dsp:cNvPr id="0" name=""/>
        <dsp:cNvSpPr/>
      </dsp:nvSpPr>
      <dsp:spPr>
        <a:xfrm>
          <a:off x="4207788" y="3114136"/>
          <a:ext cx="1993110" cy="703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15240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dirty="0" smtClean="0"/>
            <a:t>Інституційний аудит як засіб підвищення якості освіти закладу загальної середньої освіти.</a:t>
          </a:r>
          <a:endParaRPr lang="ru-RU" sz="1200" b="1" kern="1200" dirty="0"/>
        </a:p>
      </dsp:txBody>
      <dsp:txXfrm>
        <a:off x="4207788" y="3114136"/>
        <a:ext cx="1993110" cy="703700"/>
      </dsp:txXfrm>
    </dsp:sp>
    <dsp:sp modelId="{57EA55AB-3151-46BB-AE56-DF6BDD8E687C}">
      <dsp:nvSpPr>
        <dsp:cNvPr id="0" name=""/>
        <dsp:cNvSpPr/>
      </dsp:nvSpPr>
      <dsp:spPr>
        <a:xfrm>
          <a:off x="3709511" y="3465986"/>
          <a:ext cx="49827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24733B-6F5F-4D3A-829D-F23ECDF663D8}">
      <dsp:nvSpPr>
        <dsp:cNvPr id="0" name=""/>
        <dsp:cNvSpPr/>
      </dsp:nvSpPr>
      <dsp:spPr>
        <a:xfrm rot="5400000">
          <a:off x="2455844" y="3530430"/>
          <a:ext cx="1318110" cy="1189222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C8EF5B-53DB-4F39-82B2-969865A22018}">
      <dsp:nvSpPr>
        <dsp:cNvPr id="0" name=""/>
        <dsp:cNvSpPr/>
      </dsp:nvSpPr>
      <dsp:spPr>
        <a:xfrm>
          <a:off x="4207788" y="3821026"/>
          <a:ext cx="1993110" cy="703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15240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dirty="0" smtClean="0"/>
            <a:t>Сертифікація вчителя: інструмент вивчення професійної компетентності та мотивації</a:t>
          </a:r>
          <a:endParaRPr lang="ru-RU" sz="1200" b="1" kern="1200" dirty="0"/>
        </a:p>
      </dsp:txBody>
      <dsp:txXfrm>
        <a:off x="4207788" y="3821026"/>
        <a:ext cx="1993110" cy="703700"/>
      </dsp:txXfrm>
    </dsp:sp>
    <dsp:sp modelId="{9CB123D0-FD33-416C-9613-02ACA915B4D6}">
      <dsp:nvSpPr>
        <dsp:cNvPr id="0" name=""/>
        <dsp:cNvSpPr/>
      </dsp:nvSpPr>
      <dsp:spPr>
        <a:xfrm>
          <a:off x="3709511" y="4172876"/>
          <a:ext cx="49827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6E0B10-1E5E-4491-9CB1-E90B2115C8B4}">
      <dsp:nvSpPr>
        <dsp:cNvPr id="0" name=""/>
        <dsp:cNvSpPr/>
      </dsp:nvSpPr>
      <dsp:spPr>
        <a:xfrm rot="5400000">
          <a:off x="2812611" y="4206095"/>
          <a:ext cx="930118" cy="863681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23A255-3AAC-4FB1-B609-58F93EA52413}">
      <dsp:nvSpPr>
        <dsp:cNvPr id="0" name=""/>
        <dsp:cNvSpPr/>
      </dsp:nvSpPr>
      <dsp:spPr>
        <a:xfrm>
          <a:off x="3643332" y="2857495"/>
          <a:ext cx="1514395" cy="1651069"/>
        </a:xfrm>
        <a:prstGeom prst="ellipse">
          <a:avLst/>
        </a:prstGeom>
        <a:solidFill>
          <a:schemeClr val="accent1">
            <a:shade val="50000"/>
            <a:hueOff val="133703"/>
            <a:satOff val="3582"/>
            <a:lumOff val="15781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A93F14-8AF1-438B-9A51-8B945D2387EB}">
      <dsp:nvSpPr>
        <dsp:cNvPr id="0" name=""/>
        <dsp:cNvSpPr/>
      </dsp:nvSpPr>
      <dsp:spPr>
        <a:xfrm>
          <a:off x="3000245" y="2282745"/>
          <a:ext cx="2800569" cy="2800569"/>
        </a:xfrm>
        <a:prstGeom prst="ellipse">
          <a:avLst/>
        </a:prstGeom>
        <a:solidFill>
          <a:schemeClr val="accent1">
            <a:shade val="50000"/>
            <a:hueOff val="267407"/>
            <a:satOff val="7164"/>
            <a:lumOff val="31562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534A61-A243-4310-965A-3A64DD3A7678}">
      <dsp:nvSpPr>
        <dsp:cNvPr id="0" name=""/>
        <dsp:cNvSpPr/>
      </dsp:nvSpPr>
      <dsp:spPr>
        <a:xfrm>
          <a:off x="3400198" y="2682698"/>
          <a:ext cx="2000664" cy="2000664"/>
        </a:xfrm>
        <a:prstGeom prst="ellipse">
          <a:avLst/>
        </a:prstGeom>
        <a:solidFill>
          <a:schemeClr val="accent1">
            <a:shade val="50000"/>
            <a:hueOff val="267407"/>
            <a:satOff val="7164"/>
            <a:lumOff val="31562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646FCB-E7BD-4CE6-A801-A090427E94DF}">
      <dsp:nvSpPr>
        <dsp:cNvPr id="0" name=""/>
        <dsp:cNvSpPr/>
      </dsp:nvSpPr>
      <dsp:spPr>
        <a:xfrm>
          <a:off x="3800451" y="3082951"/>
          <a:ext cx="1200158" cy="1200158"/>
        </a:xfrm>
        <a:prstGeom prst="ellipse">
          <a:avLst/>
        </a:prstGeom>
        <a:solidFill>
          <a:schemeClr val="accent1">
            <a:shade val="50000"/>
            <a:hueOff val="133703"/>
            <a:satOff val="3582"/>
            <a:lumOff val="15781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7B8455-BCFB-43EB-8574-2F06500D6A7C}">
      <dsp:nvSpPr>
        <dsp:cNvPr id="0" name=""/>
        <dsp:cNvSpPr/>
      </dsp:nvSpPr>
      <dsp:spPr>
        <a:xfrm>
          <a:off x="4200404" y="3482903"/>
          <a:ext cx="400252" cy="400252"/>
        </a:xfrm>
        <a:prstGeom prst="ellipse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646384-8A73-42C6-895C-FC5B3D770B66}">
      <dsp:nvSpPr>
        <dsp:cNvPr id="0" name=""/>
        <dsp:cNvSpPr/>
      </dsp:nvSpPr>
      <dsp:spPr>
        <a:xfrm>
          <a:off x="199976" y="988914"/>
          <a:ext cx="1800237" cy="6356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85344" bIns="1524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dirty="0" smtClean="0"/>
            <a:t>Дистанційне проведення уроку з використанням інформаційних технологій</a:t>
          </a:r>
          <a:endParaRPr lang="ru-RU" sz="1200" b="1" kern="1200" dirty="0"/>
        </a:p>
      </dsp:txBody>
      <dsp:txXfrm>
        <a:off x="199976" y="988914"/>
        <a:ext cx="1800237" cy="635603"/>
      </dsp:txXfrm>
    </dsp:sp>
    <dsp:sp modelId="{C151A25C-EE18-4B2E-B403-FE8E497355F7}">
      <dsp:nvSpPr>
        <dsp:cNvPr id="0" name=""/>
        <dsp:cNvSpPr/>
      </dsp:nvSpPr>
      <dsp:spPr>
        <a:xfrm>
          <a:off x="2000213" y="1306716"/>
          <a:ext cx="45005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8F9E2B-6A4C-401D-9025-2670C1A0FD84}">
      <dsp:nvSpPr>
        <dsp:cNvPr id="0" name=""/>
        <dsp:cNvSpPr/>
      </dsp:nvSpPr>
      <dsp:spPr>
        <a:xfrm rot="10800000">
          <a:off x="2453273" y="1306716"/>
          <a:ext cx="1947257" cy="2376313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309BC3-8D5F-43B5-B206-82F11FDDCB3D}">
      <dsp:nvSpPr>
        <dsp:cNvPr id="0" name=""/>
        <dsp:cNvSpPr/>
      </dsp:nvSpPr>
      <dsp:spPr>
        <a:xfrm>
          <a:off x="199976" y="1661003"/>
          <a:ext cx="1800237" cy="6356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85344" bIns="1524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dirty="0" err="1" smtClean="0"/>
            <a:t>Медіаосвіта</a:t>
          </a:r>
          <a:r>
            <a:rPr lang="uk-UA" sz="1200" b="1" kern="1200" dirty="0" smtClean="0"/>
            <a:t> у сучасній школі</a:t>
          </a:r>
          <a:endParaRPr lang="ru-RU" sz="1200" b="1" kern="1200" dirty="0"/>
        </a:p>
      </dsp:txBody>
      <dsp:txXfrm>
        <a:off x="199976" y="1661003"/>
        <a:ext cx="1800237" cy="635603"/>
      </dsp:txXfrm>
    </dsp:sp>
    <dsp:sp modelId="{053B6D69-3456-412A-A2E4-297484724959}">
      <dsp:nvSpPr>
        <dsp:cNvPr id="0" name=""/>
        <dsp:cNvSpPr/>
      </dsp:nvSpPr>
      <dsp:spPr>
        <a:xfrm>
          <a:off x="2000213" y="1978805"/>
          <a:ext cx="45005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9D92A7-B973-49DF-B29D-A3E3B99CE926}">
      <dsp:nvSpPr>
        <dsp:cNvPr id="0" name=""/>
        <dsp:cNvSpPr/>
      </dsp:nvSpPr>
      <dsp:spPr>
        <a:xfrm rot="10800000">
          <a:off x="2451473" y="1978085"/>
          <a:ext cx="1650217" cy="1978581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D48813-7991-4D74-9CCA-97E2BDB2D203}">
      <dsp:nvSpPr>
        <dsp:cNvPr id="0" name=""/>
        <dsp:cNvSpPr/>
      </dsp:nvSpPr>
      <dsp:spPr>
        <a:xfrm>
          <a:off x="199976" y="2171099"/>
          <a:ext cx="1800237" cy="959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85344" bIns="1524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dirty="0" smtClean="0"/>
            <a:t>Сучасні методи оцінювання і оцінки результатів навчально-пізнавальної діяльності учнів</a:t>
          </a:r>
          <a:endParaRPr lang="ru-RU" sz="1200" b="1" kern="1200" dirty="0"/>
        </a:p>
      </dsp:txBody>
      <dsp:txXfrm>
        <a:off x="199976" y="2171099"/>
        <a:ext cx="1800237" cy="959590"/>
      </dsp:txXfrm>
    </dsp:sp>
    <dsp:sp modelId="{90363FFF-3939-4C36-802B-962BE9CC5A27}">
      <dsp:nvSpPr>
        <dsp:cNvPr id="0" name=""/>
        <dsp:cNvSpPr/>
      </dsp:nvSpPr>
      <dsp:spPr>
        <a:xfrm>
          <a:off x="2000213" y="2650894"/>
          <a:ext cx="45005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F3C3F3-816D-487A-8ABD-CA7992E23736}">
      <dsp:nvSpPr>
        <dsp:cNvPr id="0" name=""/>
        <dsp:cNvSpPr/>
      </dsp:nvSpPr>
      <dsp:spPr>
        <a:xfrm rot="10800000">
          <a:off x="2450273" y="2650894"/>
          <a:ext cx="1386182" cy="1560205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85B45E-D1C1-4B26-AAE3-C20DD503AF35}">
      <dsp:nvSpPr>
        <dsp:cNvPr id="0" name=""/>
        <dsp:cNvSpPr/>
      </dsp:nvSpPr>
      <dsp:spPr>
        <a:xfrm>
          <a:off x="199976" y="3055172"/>
          <a:ext cx="1800237" cy="6356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85344" bIns="1524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dirty="0" smtClean="0"/>
            <a:t>Віртуальні форми організації методичної роботи</a:t>
          </a:r>
          <a:endParaRPr lang="ru-RU" sz="1200" b="1" kern="1200" dirty="0"/>
        </a:p>
      </dsp:txBody>
      <dsp:txXfrm>
        <a:off x="199976" y="3055172"/>
        <a:ext cx="1800237" cy="635603"/>
      </dsp:txXfrm>
    </dsp:sp>
    <dsp:sp modelId="{6F3FDFAA-AAED-44F1-8A89-FDC8200D781F}">
      <dsp:nvSpPr>
        <dsp:cNvPr id="0" name=""/>
        <dsp:cNvSpPr/>
      </dsp:nvSpPr>
      <dsp:spPr>
        <a:xfrm>
          <a:off x="2000213" y="3308580"/>
          <a:ext cx="45005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4F89E5-F369-4A7D-9643-58FE58B5FF9B}">
      <dsp:nvSpPr>
        <dsp:cNvPr id="0" name=""/>
        <dsp:cNvSpPr/>
      </dsp:nvSpPr>
      <dsp:spPr>
        <a:xfrm rot="10800000">
          <a:off x="2450273" y="3308580"/>
          <a:ext cx="1074141" cy="1190557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CDB32E-66BA-4CA9-8581-C1985064CCAD}">
      <dsp:nvSpPr>
        <dsp:cNvPr id="0" name=""/>
        <dsp:cNvSpPr/>
      </dsp:nvSpPr>
      <dsp:spPr>
        <a:xfrm>
          <a:off x="199976" y="3629263"/>
          <a:ext cx="1800237" cy="6356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85344" bIns="1524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dirty="0" err="1" smtClean="0"/>
            <a:t>Портфоліо</a:t>
          </a:r>
          <a:r>
            <a:rPr lang="uk-UA" sz="1200" b="1" kern="1200" dirty="0" smtClean="0"/>
            <a:t> вчителя</a:t>
          </a:r>
          <a:endParaRPr lang="ru-RU" sz="1200" b="1" kern="1200" dirty="0"/>
        </a:p>
      </dsp:txBody>
      <dsp:txXfrm>
        <a:off x="199976" y="3629263"/>
        <a:ext cx="1800237" cy="635603"/>
      </dsp:txXfrm>
    </dsp:sp>
    <dsp:sp modelId="{52F7F628-4D65-4E19-8D3F-5124F76D6BE6}">
      <dsp:nvSpPr>
        <dsp:cNvPr id="0" name=""/>
        <dsp:cNvSpPr/>
      </dsp:nvSpPr>
      <dsp:spPr>
        <a:xfrm>
          <a:off x="2000213" y="3947065"/>
          <a:ext cx="45005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631BE6-26AC-4835-A7A2-14D2279B2718}">
      <dsp:nvSpPr>
        <dsp:cNvPr id="0" name=""/>
        <dsp:cNvSpPr/>
      </dsp:nvSpPr>
      <dsp:spPr>
        <a:xfrm rot="10800000">
          <a:off x="2450273" y="3947065"/>
          <a:ext cx="780102" cy="84011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B8C0DB-24F7-4614-A4C6-7B3417347CF3}">
      <dsp:nvSpPr>
        <dsp:cNvPr id="0" name=""/>
        <dsp:cNvSpPr/>
      </dsp:nvSpPr>
      <dsp:spPr>
        <a:xfrm rot="5400000">
          <a:off x="-234124" y="816393"/>
          <a:ext cx="1025013" cy="12368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118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475FB80-190E-4AEB-A730-FCE8640D7008}">
      <dsp:nvSpPr>
        <dsp:cNvPr id="0" name=""/>
        <dsp:cNvSpPr/>
      </dsp:nvSpPr>
      <dsp:spPr>
        <a:xfrm>
          <a:off x="678" y="160763"/>
          <a:ext cx="1374278" cy="824567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latin typeface="Arial Narrow" pitchFamily="34" charset="0"/>
            </a:rPr>
            <a:t>лекція </a:t>
          </a:r>
          <a:endParaRPr lang="ru-RU" sz="1300" b="1" kern="1200" dirty="0">
            <a:latin typeface="Arial Narrow" pitchFamily="34" charset="0"/>
          </a:endParaRPr>
        </a:p>
      </dsp:txBody>
      <dsp:txXfrm>
        <a:off x="24829" y="184914"/>
        <a:ext cx="1325976" cy="776265"/>
      </dsp:txXfrm>
    </dsp:sp>
    <dsp:sp modelId="{9E7DC4AD-D123-4FE8-A41D-5379B1397B03}">
      <dsp:nvSpPr>
        <dsp:cNvPr id="0" name=""/>
        <dsp:cNvSpPr/>
      </dsp:nvSpPr>
      <dsp:spPr>
        <a:xfrm rot="5400000">
          <a:off x="-234124" y="1847102"/>
          <a:ext cx="1025013" cy="12368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118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02E29DD-8DCB-4B0C-939F-8FCC2C8A0F03}">
      <dsp:nvSpPr>
        <dsp:cNvPr id="0" name=""/>
        <dsp:cNvSpPr/>
      </dsp:nvSpPr>
      <dsp:spPr>
        <a:xfrm>
          <a:off x="678" y="1191472"/>
          <a:ext cx="1374278" cy="824567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latin typeface="Arial Narrow" pitchFamily="34" charset="0"/>
            </a:rPr>
            <a:t>презентація</a:t>
          </a:r>
          <a:endParaRPr lang="ru-RU" sz="1800" b="1" kern="1200" dirty="0">
            <a:latin typeface="Arial Narrow" pitchFamily="34" charset="0"/>
          </a:endParaRPr>
        </a:p>
      </dsp:txBody>
      <dsp:txXfrm>
        <a:off x="24829" y="1215623"/>
        <a:ext cx="1325976" cy="776265"/>
      </dsp:txXfrm>
    </dsp:sp>
    <dsp:sp modelId="{D943AEE3-D434-4997-A0DF-8A188A8D7D9F}">
      <dsp:nvSpPr>
        <dsp:cNvPr id="0" name=""/>
        <dsp:cNvSpPr/>
      </dsp:nvSpPr>
      <dsp:spPr>
        <a:xfrm rot="5400000">
          <a:off x="-234124" y="2877811"/>
          <a:ext cx="1025013" cy="12368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118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72A9081-4A2B-49E5-B1BE-804D107FBA4C}">
      <dsp:nvSpPr>
        <dsp:cNvPr id="0" name=""/>
        <dsp:cNvSpPr/>
      </dsp:nvSpPr>
      <dsp:spPr>
        <a:xfrm>
          <a:off x="678" y="2222181"/>
          <a:ext cx="1374278" cy="824567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latin typeface="Arial Narrow" pitchFamily="34" charset="0"/>
            </a:rPr>
            <a:t>семінари</a:t>
          </a:r>
          <a:r>
            <a:rPr lang="uk-UA" sz="1200" kern="1200" dirty="0" smtClean="0">
              <a:latin typeface="Arial Narrow" pitchFamily="34" charset="0"/>
            </a:rPr>
            <a:t> </a:t>
          </a:r>
          <a:endParaRPr lang="ru-RU" sz="1200" kern="1200" dirty="0">
            <a:latin typeface="Arial Narrow" pitchFamily="34" charset="0"/>
          </a:endParaRPr>
        </a:p>
      </dsp:txBody>
      <dsp:txXfrm>
        <a:off x="24829" y="2246332"/>
        <a:ext cx="1325976" cy="776265"/>
      </dsp:txXfrm>
    </dsp:sp>
    <dsp:sp modelId="{593202E6-C99F-4B3D-B52D-8D3F0EF3CC00}">
      <dsp:nvSpPr>
        <dsp:cNvPr id="0" name=""/>
        <dsp:cNvSpPr/>
      </dsp:nvSpPr>
      <dsp:spPr>
        <a:xfrm rot="5400000">
          <a:off x="-234124" y="3908521"/>
          <a:ext cx="1025013" cy="12368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118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07667C0-ED9D-4DDF-8FC0-98F2CFAFEA4E}">
      <dsp:nvSpPr>
        <dsp:cNvPr id="0" name=""/>
        <dsp:cNvSpPr/>
      </dsp:nvSpPr>
      <dsp:spPr>
        <a:xfrm>
          <a:off x="678" y="3252891"/>
          <a:ext cx="1374278" cy="824567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latin typeface="Arial Narrow" pitchFamily="34" charset="0"/>
            </a:rPr>
            <a:t>пояснення</a:t>
          </a:r>
          <a:endParaRPr lang="ru-RU" sz="1800" b="1" kern="1200" dirty="0">
            <a:latin typeface="Arial Narrow" pitchFamily="34" charset="0"/>
          </a:endParaRPr>
        </a:p>
      </dsp:txBody>
      <dsp:txXfrm>
        <a:off x="24829" y="3277042"/>
        <a:ext cx="1325976" cy="776265"/>
      </dsp:txXfrm>
    </dsp:sp>
    <dsp:sp modelId="{72646DF3-C4C6-4CED-8657-3FB178304227}">
      <dsp:nvSpPr>
        <dsp:cNvPr id="0" name=""/>
        <dsp:cNvSpPr/>
      </dsp:nvSpPr>
      <dsp:spPr>
        <a:xfrm>
          <a:off x="281229" y="4423875"/>
          <a:ext cx="1822095" cy="12368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118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C9177A9-E4FD-414D-AFE4-56ECC41EFEFE}">
      <dsp:nvSpPr>
        <dsp:cNvPr id="0" name=""/>
        <dsp:cNvSpPr/>
      </dsp:nvSpPr>
      <dsp:spPr>
        <a:xfrm>
          <a:off x="678" y="4283600"/>
          <a:ext cx="1374278" cy="824567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latin typeface="Arial Narrow" pitchFamily="34" charset="0"/>
            </a:rPr>
            <a:t>розповідь</a:t>
          </a:r>
          <a:endParaRPr lang="ru-RU" sz="1800" b="1" kern="1200" dirty="0">
            <a:latin typeface="Arial Narrow" pitchFamily="34" charset="0"/>
          </a:endParaRPr>
        </a:p>
      </dsp:txBody>
      <dsp:txXfrm>
        <a:off x="24829" y="4307751"/>
        <a:ext cx="1325976" cy="776265"/>
      </dsp:txXfrm>
    </dsp:sp>
    <dsp:sp modelId="{81DBB3D8-261A-42B2-8160-DB23B99EE1D5}">
      <dsp:nvSpPr>
        <dsp:cNvPr id="0" name=""/>
        <dsp:cNvSpPr/>
      </dsp:nvSpPr>
      <dsp:spPr>
        <a:xfrm rot="16200000">
          <a:off x="1593666" y="3908521"/>
          <a:ext cx="1025013" cy="12368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118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01CA1F1-1AC5-4A65-9FB4-9D2A72FF31A0}">
      <dsp:nvSpPr>
        <dsp:cNvPr id="0" name=""/>
        <dsp:cNvSpPr/>
      </dsp:nvSpPr>
      <dsp:spPr>
        <a:xfrm>
          <a:off x="1828469" y="4283600"/>
          <a:ext cx="1374278" cy="824567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latin typeface="Arial Narrow" pitchFamily="34" charset="0"/>
            </a:rPr>
            <a:t>бесіда</a:t>
          </a:r>
          <a:endParaRPr lang="ru-RU" sz="1800" b="1" kern="1200" dirty="0">
            <a:latin typeface="Arial Narrow" pitchFamily="34" charset="0"/>
          </a:endParaRPr>
        </a:p>
      </dsp:txBody>
      <dsp:txXfrm>
        <a:off x="1852620" y="4307751"/>
        <a:ext cx="1325976" cy="776265"/>
      </dsp:txXfrm>
    </dsp:sp>
    <dsp:sp modelId="{00FE68CF-6DA7-4609-A10D-97AA7C939BF7}">
      <dsp:nvSpPr>
        <dsp:cNvPr id="0" name=""/>
        <dsp:cNvSpPr/>
      </dsp:nvSpPr>
      <dsp:spPr>
        <a:xfrm rot="16200000">
          <a:off x="1593666" y="2877811"/>
          <a:ext cx="1025013" cy="12368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118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03235C0-BD96-4F5E-85FC-38EA32B8DDFF}">
      <dsp:nvSpPr>
        <dsp:cNvPr id="0" name=""/>
        <dsp:cNvSpPr/>
      </dsp:nvSpPr>
      <dsp:spPr>
        <a:xfrm>
          <a:off x="1828469" y="3252891"/>
          <a:ext cx="1374278" cy="824567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err="1" smtClean="0">
              <a:latin typeface="Arial Narrow" pitchFamily="34" charset="0"/>
            </a:rPr>
            <a:t>ілюстр</a:t>
          </a:r>
          <a:r>
            <a:rPr lang="uk-UA" sz="1400" b="1" kern="1200" dirty="0" err="1" smtClean="0">
              <a:latin typeface="Arial Narrow" pitchFamily="34" charset="0"/>
            </a:rPr>
            <a:t>ування</a:t>
          </a:r>
          <a:endParaRPr lang="ru-RU" sz="1400" b="1" kern="1200" dirty="0">
            <a:latin typeface="Arial Narrow" pitchFamily="34" charset="0"/>
          </a:endParaRPr>
        </a:p>
      </dsp:txBody>
      <dsp:txXfrm>
        <a:off x="1852620" y="3277042"/>
        <a:ext cx="1325976" cy="776265"/>
      </dsp:txXfrm>
    </dsp:sp>
    <dsp:sp modelId="{1192DB8C-B71C-4DD2-AA23-FA1DFCD4239F}">
      <dsp:nvSpPr>
        <dsp:cNvPr id="0" name=""/>
        <dsp:cNvSpPr/>
      </dsp:nvSpPr>
      <dsp:spPr>
        <a:xfrm rot="16200000">
          <a:off x="1593666" y="1847102"/>
          <a:ext cx="1025013" cy="12368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118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EBFD57F-2FB5-4C79-B3D1-83DD6E28614C}">
      <dsp:nvSpPr>
        <dsp:cNvPr id="0" name=""/>
        <dsp:cNvSpPr/>
      </dsp:nvSpPr>
      <dsp:spPr>
        <a:xfrm>
          <a:off x="1828469" y="2222181"/>
          <a:ext cx="1374278" cy="824567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>
              <a:latin typeface="Arial Narrow" pitchFamily="34" charset="0"/>
            </a:rPr>
            <a:t>демонстр</a:t>
          </a:r>
          <a:r>
            <a:rPr lang="uk-UA" sz="1800" b="1" kern="1200" dirty="0" err="1" smtClean="0">
              <a:latin typeface="Arial Narrow" pitchFamily="34" charset="0"/>
            </a:rPr>
            <a:t>у-вання</a:t>
          </a:r>
          <a:r>
            <a:rPr lang="uk-UA" sz="1200" kern="1200" dirty="0" smtClean="0"/>
            <a:t> </a:t>
          </a:r>
          <a:endParaRPr lang="ru-RU" sz="1200" kern="1200" dirty="0"/>
        </a:p>
      </dsp:txBody>
      <dsp:txXfrm>
        <a:off x="1852620" y="2246332"/>
        <a:ext cx="1325976" cy="776265"/>
      </dsp:txXfrm>
    </dsp:sp>
    <dsp:sp modelId="{BE6399C1-C75B-4AB1-BB9B-352EA5BA9D9D}">
      <dsp:nvSpPr>
        <dsp:cNvPr id="0" name=""/>
        <dsp:cNvSpPr/>
      </dsp:nvSpPr>
      <dsp:spPr>
        <a:xfrm rot="16200000">
          <a:off x="1593666" y="816393"/>
          <a:ext cx="1025013" cy="12368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118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7A53A63-2B2A-4743-8C02-977929948A5F}">
      <dsp:nvSpPr>
        <dsp:cNvPr id="0" name=""/>
        <dsp:cNvSpPr/>
      </dsp:nvSpPr>
      <dsp:spPr>
        <a:xfrm>
          <a:off x="1828469" y="1191472"/>
          <a:ext cx="1374278" cy="824567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>
              <a:latin typeface="Arial Narrow" pitchFamily="34" charset="0"/>
            </a:rPr>
            <a:t>вправи</a:t>
          </a:r>
          <a:endParaRPr lang="ru-RU" sz="1200" b="1" kern="1200" dirty="0">
            <a:latin typeface="Arial Narrow" pitchFamily="34" charset="0"/>
          </a:endParaRPr>
        </a:p>
      </dsp:txBody>
      <dsp:txXfrm>
        <a:off x="1852620" y="1215623"/>
        <a:ext cx="1325976" cy="776265"/>
      </dsp:txXfrm>
    </dsp:sp>
    <dsp:sp modelId="{AB22EC14-B2C4-4089-B22A-B4716237B834}">
      <dsp:nvSpPr>
        <dsp:cNvPr id="0" name=""/>
        <dsp:cNvSpPr/>
      </dsp:nvSpPr>
      <dsp:spPr>
        <a:xfrm>
          <a:off x="2109020" y="301039"/>
          <a:ext cx="1822095" cy="12368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118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A5525B3-2599-479A-B2E6-2796DD76EDCC}">
      <dsp:nvSpPr>
        <dsp:cNvPr id="0" name=""/>
        <dsp:cNvSpPr/>
      </dsp:nvSpPr>
      <dsp:spPr>
        <a:xfrm>
          <a:off x="1828469" y="160763"/>
          <a:ext cx="1374278" cy="824567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 smtClean="0">
              <a:latin typeface="Arial Narrow" pitchFamily="34" charset="0"/>
            </a:rPr>
            <a:t>навчальні</a:t>
          </a:r>
          <a:r>
            <a:rPr lang="ru-RU" sz="1200" kern="1200" dirty="0" smtClean="0">
              <a:latin typeface="Arial Narrow" pitchFamily="34" charset="0"/>
            </a:rPr>
            <a:t> </a:t>
          </a:r>
          <a:r>
            <a:rPr lang="ru-RU" sz="1800" b="1" kern="1200" dirty="0" err="1" smtClean="0">
              <a:latin typeface="Arial Narrow" pitchFamily="34" charset="0"/>
            </a:rPr>
            <a:t>дискусії</a:t>
          </a:r>
          <a:endParaRPr lang="ru-RU" sz="1800" b="1" kern="1200" dirty="0">
            <a:latin typeface="Arial Narrow" pitchFamily="34" charset="0"/>
          </a:endParaRPr>
        </a:p>
      </dsp:txBody>
      <dsp:txXfrm>
        <a:off x="1852620" y="184914"/>
        <a:ext cx="1325976" cy="776265"/>
      </dsp:txXfrm>
    </dsp:sp>
    <dsp:sp modelId="{B19E9588-5B16-421F-9111-3A4A21BF5BDF}">
      <dsp:nvSpPr>
        <dsp:cNvPr id="0" name=""/>
        <dsp:cNvSpPr/>
      </dsp:nvSpPr>
      <dsp:spPr>
        <a:xfrm rot="5400000">
          <a:off x="3421457" y="816393"/>
          <a:ext cx="1025013" cy="12368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118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B8107B2-C31F-4C56-9FC5-25D2210A24D0}">
      <dsp:nvSpPr>
        <dsp:cNvPr id="0" name=""/>
        <dsp:cNvSpPr/>
      </dsp:nvSpPr>
      <dsp:spPr>
        <a:xfrm>
          <a:off x="3656260" y="160763"/>
          <a:ext cx="1374278" cy="824567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rial Narrow" pitchFamily="34" charset="0"/>
            </a:rPr>
            <a:t>метод</a:t>
          </a:r>
          <a:r>
            <a:rPr lang="ru-RU" sz="1200" kern="1200" dirty="0" smtClean="0"/>
            <a:t> </a:t>
          </a:r>
          <a:r>
            <a:rPr lang="ru-RU" sz="1400" b="1" kern="1200" dirty="0" err="1" smtClean="0">
              <a:latin typeface="Arial Narrow" pitchFamily="34" charset="0"/>
            </a:rPr>
            <a:t>цікавих</a:t>
          </a:r>
          <a:r>
            <a:rPr lang="ru-RU" sz="1400" b="1" kern="1200" dirty="0" smtClean="0">
              <a:latin typeface="Arial Narrow" pitchFamily="34" charset="0"/>
            </a:rPr>
            <a:t> </a:t>
          </a:r>
          <a:r>
            <a:rPr lang="ru-RU" sz="1400" b="1" kern="1200" dirty="0" err="1" smtClean="0">
              <a:latin typeface="Arial Narrow" pitchFamily="34" charset="0"/>
            </a:rPr>
            <a:t>аналогій</a:t>
          </a:r>
          <a:r>
            <a:rPr lang="ru-RU" sz="1400" b="1" kern="1200" dirty="0" smtClean="0">
              <a:latin typeface="Arial Narrow" pitchFamily="34" charset="0"/>
            </a:rPr>
            <a:t> </a:t>
          </a:r>
          <a:endParaRPr lang="ru-RU" sz="1400" b="1" kern="1200" dirty="0">
            <a:latin typeface="Arial Narrow" pitchFamily="34" charset="0"/>
          </a:endParaRPr>
        </a:p>
      </dsp:txBody>
      <dsp:txXfrm>
        <a:off x="3680411" y="184914"/>
        <a:ext cx="1325976" cy="776265"/>
      </dsp:txXfrm>
    </dsp:sp>
    <dsp:sp modelId="{1AC129D4-34A0-4025-ADD0-6FAB6B376BED}">
      <dsp:nvSpPr>
        <dsp:cNvPr id="0" name=""/>
        <dsp:cNvSpPr/>
      </dsp:nvSpPr>
      <dsp:spPr>
        <a:xfrm rot="5400000">
          <a:off x="3421457" y="1847102"/>
          <a:ext cx="1025013" cy="12368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118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7CE415A-440A-47D9-9C18-03CAF3902CF4}">
      <dsp:nvSpPr>
        <dsp:cNvPr id="0" name=""/>
        <dsp:cNvSpPr/>
      </dsp:nvSpPr>
      <dsp:spPr>
        <a:xfrm>
          <a:off x="3656260" y="1191472"/>
          <a:ext cx="1374278" cy="824567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latin typeface="Arial Narrow" pitchFamily="34" charset="0"/>
            </a:rPr>
            <a:t>асоціативний кущ</a:t>
          </a:r>
          <a:endParaRPr lang="ru-RU" sz="1400" b="1" kern="1200" dirty="0">
            <a:latin typeface="Arial Narrow" pitchFamily="34" charset="0"/>
          </a:endParaRPr>
        </a:p>
      </dsp:txBody>
      <dsp:txXfrm>
        <a:off x="3680411" y="1215623"/>
        <a:ext cx="1325976" cy="776265"/>
      </dsp:txXfrm>
    </dsp:sp>
    <dsp:sp modelId="{CE9ADF40-B1E4-4F51-8FE4-6E9451AC8384}">
      <dsp:nvSpPr>
        <dsp:cNvPr id="0" name=""/>
        <dsp:cNvSpPr/>
      </dsp:nvSpPr>
      <dsp:spPr>
        <a:xfrm rot="5400000">
          <a:off x="3421457" y="2877811"/>
          <a:ext cx="1025013" cy="12368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118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D41CA1E-B66A-4D52-A612-76E1F20D2A4E}">
      <dsp:nvSpPr>
        <dsp:cNvPr id="0" name=""/>
        <dsp:cNvSpPr/>
      </dsp:nvSpPr>
      <dsp:spPr>
        <a:xfrm>
          <a:off x="3656260" y="2222181"/>
          <a:ext cx="1374278" cy="824567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latin typeface="Arial Narrow" pitchFamily="34" charset="0"/>
            </a:rPr>
            <a:t>мозковий штурм</a:t>
          </a:r>
          <a:endParaRPr lang="ru-RU" sz="1600" b="1" kern="1200" dirty="0">
            <a:latin typeface="Arial Narrow" pitchFamily="34" charset="0"/>
          </a:endParaRPr>
        </a:p>
      </dsp:txBody>
      <dsp:txXfrm>
        <a:off x="3680411" y="2246332"/>
        <a:ext cx="1325976" cy="776265"/>
      </dsp:txXfrm>
    </dsp:sp>
    <dsp:sp modelId="{781DF614-C552-4000-9ABF-D918EE89923E}">
      <dsp:nvSpPr>
        <dsp:cNvPr id="0" name=""/>
        <dsp:cNvSpPr/>
      </dsp:nvSpPr>
      <dsp:spPr>
        <a:xfrm rot="5400000">
          <a:off x="3421457" y="3908521"/>
          <a:ext cx="1025013" cy="12368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118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3AFDFB1-A61C-4667-BF1D-EFACEDBCA7E3}">
      <dsp:nvSpPr>
        <dsp:cNvPr id="0" name=""/>
        <dsp:cNvSpPr/>
      </dsp:nvSpPr>
      <dsp:spPr>
        <a:xfrm>
          <a:off x="3656260" y="3252891"/>
          <a:ext cx="1374278" cy="824567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latin typeface="Arial Narrow" pitchFamily="34" charset="0"/>
            </a:rPr>
            <a:t>метод випадку</a:t>
          </a:r>
          <a:endParaRPr lang="ru-RU" sz="1600" b="1" kern="1200" dirty="0">
            <a:latin typeface="Arial Narrow" pitchFamily="34" charset="0"/>
          </a:endParaRPr>
        </a:p>
      </dsp:txBody>
      <dsp:txXfrm>
        <a:off x="3680411" y="3277042"/>
        <a:ext cx="1325976" cy="776265"/>
      </dsp:txXfrm>
    </dsp:sp>
    <dsp:sp modelId="{F9AE123F-5AF4-40A3-B514-A62AD71640C6}">
      <dsp:nvSpPr>
        <dsp:cNvPr id="0" name=""/>
        <dsp:cNvSpPr/>
      </dsp:nvSpPr>
      <dsp:spPr>
        <a:xfrm>
          <a:off x="3936811" y="4423875"/>
          <a:ext cx="1822095" cy="12368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118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4260179-6D07-40C8-B6C0-AF7AABCF3965}">
      <dsp:nvSpPr>
        <dsp:cNvPr id="0" name=""/>
        <dsp:cNvSpPr/>
      </dsp:nvSpPr>
      <dsp:spPr>
        <a:xfrm>
          <a:off x="3656260" y="4283600"/>
          <a:ext cx="1374278" cy="824567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latin typeface="Arial Narrow" pitchFamily="34" charset="0"/>
            </a:rPr>
            <a:t>метод ситуації </a:t>
          </a:r>
          <a:endParaRPr lang="ru-RU" sz="1600" b="1" kern="1200" dirty="0">
            <a:latin typeface="Arial Narrow" pitchFamily="34" charset="0"/>
          </a:endParaRPr>
        </a:p>
      </dsp:txBody>
      <dsp:txXfrm>
        <a:off x="3680411" y="4307751"/>
        <a:ext cx="1325976" cy="776265"/>
      </dsp:txXfrm>
    </dsp:sp>
    <dsp:sp modelId="{BC5FCBA9-BEF5-4337-B37E-14BE312FFB56}">
      <dsp:nvSpPr>
        <dsp:cNvPr id="0" name=""/>
        <dsp:cNvSpPr/>
      </dsp:nvSpPr>
      <dsp:spPr>
        <a:xfrm rot="16200000">
          <a:off x="5249247" y="3908521"/>
          <a:ext cx="1025013" cy="12368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118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DDBA796-FAE6-42A6-8B30-98971BE9725A}">
      <dsp:nvSpPr>
        <dsp:cNvPr id="0" name=""/>
        <dsp:cNvSpPr/>
      </dsp:nvSpPr>
      <dsp:spPr>
        <a:xfrm>
          <a:off x="5484051" y="4283600"/>
          <a:ext cx="1374278" cy="824567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latin typeface="Arial Narrow" pitchFamily="34" charset="0"/>
            </a:rPr>
            <a:t>ділова гра</a:t>
          </a:r>
          <a:endParaRPr lang="ru-RU" sz="1800" b="1" kern="1200" dirty="0">
            <a:latin typeface="Arial Narrow" pitchFamily="34" charset="0"/>
          </a:endParaRPr>
        </a:p>
      </dsp:txBody>
      <dsp:txXfrm>
        <a:off x="5508202" y="4307751"/>
        <a:ext cx="1325976" cy="776265"/>
      </dsp:txXfrm>
    </dsp:sp>
    <dsp:sp modelId="{B548C81A-FF4E-4ECD-B68C-EFE9FB49C71E}">
      <dsp:nvSpPr>
        <dsp:cNvPr id="0" name=""/>
        <dsp:cNvSpPr/>
      </dsp:nvSpPr>
      <dsp:spPr>
        <a:xfrm rot="16200000">
          <a:off x="5249247" y="2877811"/>
          <a:ext cx="1025013" cy="12368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118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43BDDC7-12BD-422C-999B-67C4B5158BF5}">
      <dsp:nvSpPr>
        <dsp:cNvPr id="0" name=""/>
        <dsp:cNvSpPr/>
      </dsp:nvSpPr>
      <dsp:spPr>
        <a:xfrm>
          <a:off x="5484051" y="3252891"/>
          <a:ext cx="1374278" cy="824567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latin typeface="Arial Narrow" pitchFamily="34" charset="0"/>
            </a:rPr>
            <a:t>тренінг</a:t>
          </a:r>
          <a:endParaRPr lang="ru-RU" sz="1800" b="1" kern="1200" dirty="0">
            <a:latin typeface="Arial Narrow" pitchFamily="34" charset="0"/>
          </a:endParaRPr>
        </a:p>
      </dsp:txBody>
      <dsp:txXfrm>
        <a:off x="5508202" y="3277042"/>
        <a:ext cx="1325976" cy="776265"/>
      </dsp:txXfrm>
    </dsp:sp>
    <dsp:sp modelId="{5AD02A73-A281-4E06-8954-0AD94C2FE161}">
      <dsp:nvSpPr>
        <dsp:cNvPr id="0" name=""/>
        <dsp:cNvSpPr/>
      </dsp:nvSpPr>
      <dsp:spPr>
        <a:xfrm rot="16200000">
          <a:off x="5249247" y="1847102"/>
          <a:ext cx="1025013" cy="12368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118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76CFED5-9D35-49AF-9E11-9A581C4C3C7C}">
      <dsp:nvSpPr>
        <dsp:cNvPr id="0" name=""/>
        <dsp:cNvSpPr/>
      </dsp:nvSpPr>
      <dsp:spPr>
        <a:xfrm>
          <a:off x="5484051" y="2222181"/>
          <a:ext cx="1374278" cy="824567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latin typeface="Arial Narrow" pitchFamily="34" charset="0"/>
            </a:rPr>
            <a:t>есе</a:t>
          </a:r>
          <a:endParaRPr lang="ru-RU" sz="1800" b="1" kern="1200" dirty="0">
            <a:latin typeface="Arial Narrow" pitchFamily="34" charset="0"/>
          </a:endParaRPr>
        </a:p>
      </dsp:txBody>
      <dsp:txXfrm>
        <a:off x="5508202" y="2246332"/>
        <a:ext cx="1325976" cy="776265"/>
      </dsp:txXfrm>
    </dsp:sp>
    <dsp:sp modelId="{0520459D-4480-4713-A59A-90C1FC702B35}">
      <dsp:nvSpPr>
        <dsp:cNvPr id="0" name=""/>
        <dsp:cNvSpPr/>
      </dsp:nvSpPr>
      <dsp:spPr>
        <a:xfrm rot="16200000">
          <a:off x="5249247" y="816393"/>
          <a:ext cx="1025013" cy="12368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118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7D5C421-13B3-44DE-9A55-46581129A8FC}">
      <dsp:nvSpPr>
        <dsp:cNvPr id="0" name=""/>
        <dsp:cNvSpPr/>
      </dsp:nvSpPr>
      <dsp:spPr>
        <a:xfrm>
          <a:off x="5484051" y="1191472"/>
          <a:ext cx="1374278" cy="824567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latin typeface="Arial Narrow" pitchFamily="34" charset="0"/>
            </a:rPr>
            <a:t>реферати</a:t>
          </a:r>
          <a:endParaRPr lang="ru-RU" sz="1400" b="1" kern="1200" dirty="0">
            <a:latin typeface="Arial Narrow" pitchFamily="34" charset="0"/>
          </a:endParaRPr>
        </a:p>
      </dsp:txBody>
      <dsp:txXfrm>
        <a:off x="5508202" y="1215623"/>
        <a:ext cx="1325976" cy="776265"/>
      </dsp:txXfrm>
    </dsp:sp>
    <dsp:sp modelId="{1EA0CE45-70D3-4FCA-8801-6AA20E4CAF7E}">
      <dsp:nvSpPr>
        <dsp:cNvPr id="0" name=""/>
        <dsp:cNvSpPr/>
      </dsp:nvSpPr>
      <dsp:spPr>
        <a:xfrm>
          <a:off x="5764602" y="301039"/>
          <a:ext cx="1822095" cy="12368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118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5D58BDB-49F5-43DD-889B-6EDD055CFA87}">
      <dsp:nvSpPr>
        <dsp:cNvPr id="0" name=""/>
        <dsp:cNvSpPr/>
      </dsp:nvSpPr>
      <dsp:spPr>
        <a:xfrm>
          <a:off x="5484051" y="160763"/>
          <a:ext cx="1374278" cy="824567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b="1" kern="1200" dirty="0" smtClean="0">
              <a:latin typeface="Arial Narrow" pitchFamily="34" charset="0"/>
            </a:rPr>
            <a:t>індивідуально-дослідні завдання</a:t>
          </a:r>
          <a:endParaRPr lang="ru-RU" sz="1300" b="1" kern="1200" dirty="0">
            <a:latin typeface="Arial Narrow" pitchFamily="34" charset="0"/>
          </a:endParaRPr>
        </a:p>
      </dsp:txBody>
      <dsp:txXfrm>
        <a:off x="5508202" y="184914"/>
        <a:ext cx="1325976" cy="776265"/>
      </dsp:txXfrm>
    </dsp:sp>
    <dsp:sp modelId="{3488A903-5391-4347-BD2A-83E976C638B3}">
      <dsp:nvSpPr>
        <dsp:cNvPr id="0" name=""/>
        <dsp:cNvSpPr/>
      </dsp:nvSpPr>
      <dsp:spPr>
        <a:xfrm rot="5400000">
          <a:off x="7077038" y="816393"/>
          <a:ext cx="1025013" cy="12368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118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1098D1B-CA22-4D24-A552-C0710CF809FB}">
      <dsp:nvSpPr>
        <dsp:cNvPr id="0" name=""/>
        <dsp:cNvSpPr/>
      </dsp:nvSpPr>
      <dsp:spPr>
        <a:xfrm>
          <a:off x="7311842" y="160763"/>
          <a:ext cx="1374278" cy="824567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latin typeface="Arial Narrow" pitchFamily="34" charset="0"/>
            </a:rPr>
            <a:t>приклад</a:t>
          </a:r>
          <a:endParaRPr lang="ru-RU" sz="1600" b="1" kern="1200" dirty="0">
            <a:latin typeface="Arial Narrow" pitchFamily="34" charset="0"/>
          </a:endParaRPr>
        </a:p>
      </dsp:txBody>
      <dsp:txXfrm>
        <a:off x="7335993" y="184914"/>
        <a:ext cx="1325976" cy="776265"/>
      </dsp:txXfrm>
    </dsp:sp>
    <dsp:sp modelId="{502D996F-A055-45BC-B1EE-3C253457216D}">
      <dsp:nvSpPr>
        <dsp:cNvPr id="0" name=""/>
        <dsp:cNvSpPr/>
      </dsp:nvSpPr>
      <dsp:spPr>
        <a:xfrm rot="5400000">
          <a:off x="7077038" y="1847102"/>
          <a:ext cx="1025013" cy="12368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118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A722771-F2DD-47F5-88DF-21FA090B65CA}">
      <dsp:nvSpPr>
        <dsp:cNvPr id="0" name=""/>
        <dsp:cNvSpPr/>
      </dsp:nvSpPr>
      <dsp:spPr>
        <a:xfrm>
          <a:off x="7311842" y="1191472"/>
          <a:ext cx="1374278" cy="824567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latin typeface="Arial Narrow" pitchFamily="34" charset="0"/>
            </a:rPr>
            <a:t>творчі роботи</a:t>
          </a:r>
          <a:endParaRPr lang="ru-RU" sz="1600" b="1" kern="1200" dirty="0">
            <a:latin typeface="Arial Narrow" pitchFamily="34" charset="0"/>
          </a:endParaRPr>
        </a:p>
      </dsp:txBody>
      <dsp:txXfrm>
        <a:off x="7335993" y="1215623"/>
        <a:ext cx="1325976" cy="776265"/>
      </dsp:txXfrm>
    </dsp:sp>
    <dsp:sp modelId="{5A12A628-B2E9-4322-AFDA-03E2AC5EF46D}">
      <dsp:nvSpPr>
        <dsp:cNvPr id="0" name=""/>
        <dsp:cNvSpPr/>
      </dsp:nvSpPr>
      <dsp:spPr>
        <a:xfrm rot="5400000">
          <a:off x="7077038" y="2877811"/>
          <a:ext cx="1025013" cy="12368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118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5504B69-F2C6-4738-8A9D-A02D64A11602}">
      <dsp:nvSpPr>
        <dsp:cNvPr id="0" name=""/>
        <dsp:cNvSpPr/>
      </dsp:nvSpPr>
      <dsp:spPr>
        <a:xfrm>
          <a:off x="7311842" y="2222181"/>
          <a:ext cx="1374278" cy="824567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latin typeface="Arial Narrow" pitchFamily="34" charset="0"/>
            </a:rPr>
            <a:t>мікрогрупи</a:t>
          </a:r>
          <a:endParaRPr lang="ru-RU" sz="1600" b="1" kern="1200" dirty="0">
            <a:latin typeface="Arial Narrow" pitchFamily="34" charset="0"/>
          </a:endParaRPr>
        </a:p>
      </dsp:txBody>
      <dsp:txXfrm>
        <a:off x="7335993" y="2246332"/>
        <a:ext cx="1325976" cy="776265"/>
      </dsp:txXfrm>
    </dsp:sp>
    <dsp:sp modelId="{9D87CDDA-CC6A-4547-8943-B069D352D7DC}">
      <dsp:nvSpPr>
        <dsp:cNvPr id="0" name=""/>
        <dsp:cNvSpPr/>
      </dsp:nvSpPr>
      <dsp:spPr>
        <a:xfrm rot="5400000">
          <a:off x="7077038" y="3908521"/>
          <a:ext cx="1025013" cy="12368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118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60AD3E4-D63D-486C-8819-67C4C0681028}">
      <dsp:nvSpPr>
        <dsp:cNvPr id="0" name=""/>
        <dsp:cNvSpPr/>
      </dsp:nvSpPr>
      <dsp:spPr>
        <a:xfrm>
          <a:off x="7311842" y="3252891"/>
          <a:ext cx="1374278" cy="824567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0" kern="1200" dirty="0" smtClean="0">
              <a:latin typeface="Arial Black" pitchFamily="34" charset="0"/>
            </a:rPr>
            <a:t>робота з </a:t>
          </a:r>
          <a:r>
            <a:rPr lang="uk-UA" sz="1200" b="0" kern="1200" dirty="0" err="1" smtClean="0">
              <a:latin typeface="Arial Black" pitchFamily="34" charset="0"/>
            </a:rPr>
            <a:t>першоджере-лами</a:t>
          </a:r>
          <a:endParaRPr lang="ru-RU" sz="1200" b="0" kern="1200" dirty="0">
            <a:latin typeface="Arial Black" pitchFamily="34" charset="0"/>
          </a:endParaRPr>
        </a:p>
      </dsp:txBody>
      <dsp:txXfrm>
        <a:off x="7335993" y="3277042"/>
        <a:ext cx="1325976" cy="776265"/>
      </dsp:txXfrm>
    </dsp:sp>
    <dsp:sp modelId="{4B031F4D-FE4D-4B95-8B49-9445F8B8E7CA}">
      <dsp:nvSpPr>
        <dsp:cNvPr id="0" name=""/>
        <dsp:cNvSpPr/>
      </dsp:nvSpPr>
      <dsp:spPr>
        <a:xfrm>
          <a:off x="7311842" y="4283600"/>
          <a:ext cx="1374278" cy="824567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…</a:t>
          </a:r>
          <a:endParaRPr lang="ru-RU" sz="1200" kern="1200" dirty="0"/>
        </a:p>
      </dsp:txBody>
      <dsp:txXfrm>
        <a:off x="7335993" y="4307751"/>
        <a:ext cx="1325976" cy="77626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6A79E1-920B-425F-940D-A3388E228161}">
      <dsp:nvSpPr>
        <dsp:cNvPr id="0" name=""/>
        <dsp:cNvSpPr/>
      </dsp:nvSpPr>
      <dsp:spPr>
        <a:xfrm>
          <a:off x="2358881" y="285486"/>
          <a:ext cx="4065841" cy="4065841"/>
        </a:xfrm>
        <a:prstGeom prst="pie">
          <a:avLst>
            <a:gd name="adj1" fmla="val 16200000"/>
            <a:gd name="adj2" fmla="val 19800000"/>
          </a:avLst>
        </a:prstGeom>
        <a:solidFill>
          <a:srgbClr val="B0C3E6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0" kern="1200" dirty="0" err="1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rPr>
            <a:t>питання</a:t>
          </a:r>
          <a:r>
            <a:rPr lang="ru-RU" sz="1300" b="1" i="0" kern="1200" dirty="0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rPr>
            <a:t> для поточного </a:t>
          </a:r>
          <a:r>
            <a:rPr lang="ru-RU" sz="1300" b="1" i="0" kern="1200" dirty="0" err="1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rPr>
            <a:t>і</a:t>
          </a:r>
          <a:r>
            <a:rPr lang="ru-RU" sz="1300" b="1" i="0" kern="1200" dirty="0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rPr>
            <a:t> </a:t>
          </a:r>
          <a:r>
            <a:rPr lang="ru-RU" sz="1300" b="1" i="0" kern="1200" dirty="0" err="1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rPr>
            <a:t>підсумкового</a:t>
          </a:r>
          <a:r>
            <a:rPr lang="ru-RU" sz="1300" b="1" i="0" kern="1200" dirty="0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rPr>
            <a:t> контролю </a:t>
          </a:r>
          <a:r>
            <a:rPr lang="ru-RU" sz="1300" b="1" i="0" kern="1200" dirty="0" err="1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rPr>
            <a:t>й</a:t>
          </a:r>
          <a:r>
            <a:rPr lang="ru-RU" sz="1300" b="1" i="0" kern="1200" dirty="0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rPr>
            <a:t> самоконтролю</a:t>
          </a:r>
          <a:endParaRPr lang="ru-RU" sz="1300" b="1" i="0" kern="1200" dirty="0">
            <a:solidFill>
              <a:schemeClr val="bg2">
                <a:lumMod val="25000"/>
              </a:schemeClr>
            </a:solidFill>
            <a:latin typeface="Arial Narrow" pitchFamily="34" charset="0"/>
          </a:endParaRPr>
        </a:p>
      </dsp:txBody>
      <dsp:txXfrm>
        <a:off x="4488608" y="804848"/>
        <a:ext cx="1064863" cy="822848"/>
      </dsp:txXfrm>
    </dsp:sp>
    <dsp:sp modelId="{FCACABFD-75D3-4EB2-B5A4-0C7CBA99C76C}">
      <dsp:nvSpPr>
        <dsp:cNvPr id="0" name=""/>
        <dsp:cNvSpPr/>
      </dsp:nvSpPr>
      <dsp:spPr>
        <a:xfrm>
          <a:off x="2407284" y="369223"/>
          <a:ext cx="4065841" cy="4065841"/>
        </a:xfrm>
        <a:prstGeom prst="pie">
          <a:avLst>
            <a:gd name="adj1" fmla="val 19800000"/>
            <a:gd name="adj2" fmla="val 1800000"/>
          </a:avLst>
        </a:prstGeom>
        <a:solidFill>
          <a:srgbClr val="BBE7D6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i="0" kern="1200" dirty="0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rPr>
            <a:t>завдання для аудиторної самостійної роботи</a:t>
          </a:r>
        </a:p>
      </dsp:txBody>
      <dsp:txXfrm>
        <a:off x="5166248" y="2014920"/>
        <a:ext cx="1113266" cy="798647"/>
      </dsp:txXfrm>
    </dsp:sp>
    <dsp:sp modelId="{B80460A9-AF18-440E-802B-724D5F5C01F5}">
      <dsp:nvSpPr>
        <dsp:cNvPr id="0" name=""/>
        <dsp:cNvSpPr/>
      </dsp:nvSpPr>
      <dsp:spPr>
        <a:xfrm>
          <a:off x="2358881" y="452960"/>
          <a:ext cx="4065841" cy="4065841"/>
        </a:xfrm>
        <a:prstGeom prst="pie">
          <a:avLst>
            <a:gd name="adj1" fmla="val 1800000"/>
            <a:gd name="adj2" fmla="val 5400000"/>
          </a:avLst>
        </a:prstGeom>
        <a:solidFill>
          <a:srgbClr val="C5E0B2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i="0" kern="1200" dirty="0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rPr>
            <a:t>педагогічні задачі</a:t>
          </a:r>
        </a:p>
      </dsp:txBody>
      <dsp:txXfrm>
        <a:off x="4488608" y="3200791"/>
        <a:ext cx="1064863" cy="822848"/>
      </dsp:txXfrm>
    </dsp:sp>
    <dsp:sp modelId="{9E6274FB-3BB7-4531-BD9B-BC2FB90FE439}">
      <dsp:nvSpPr>
        <dsp:cNvPr id="0" name=""/>
        <dsp:cNvSpPr/>
      </dsp:nvSpPr>
      <dsp:spPr>
        <a:xfrm>
          <a:off x="2262076" y="452960"/>
          <a:ext cx="4065841" cy="4065841"/>
        </a:xfrm>
        <a:prstGeom prst="pie">
          <a:avLst>
            <a:gd name="adj1" fmla="val 5400000"/>
            <a:gd name="adj2" fmla="val 9000000"/>
          </a:avLst>
        </a:prstGeom>
        <a:solidFill>
          <a:schemeClr val="accent5">
            <a:lumMod val="20000"/>
            <a:lumOff val="8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i="0" kern="1200" dirty="0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rPr>
            <a:t>варіанти </a:t>
          </a:r>
          <a:r>
            <a:rPr lang="uk-UA" sz="1600" b="1" i="0" kern="1200" dirty="0" err="1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rPr>
            <a:t>контроль-них</a:t>
          </a:r>
          <a:r>
            <a:rPr lang="uk-UA" sz="1600" b="1" i="0" kern="1200" dirty="0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rPr>
            <a:t> робіт</a:t>
          </a:r>
        </a:p>
      </dsp:txBody>
      <dsp:txXfrm>
        <a:off x="3133328" y="3200791"/>
        <a:ext cx="1064863" cy="822848"/>
      </dsp:txXfrm>
    </dsp:sp>
    <dsp:sp modelId="{C2C35568-3503-41E2-808C-A86D4C0FD3B6}">
      <dsp:nvSpPr>
        <dsp:cNvPr id="0" name=""/>
        <dsp:cNvSpPr/>
      </dsp:nvSpPr>
      <dsp:spPr>
        <a:xfrm>
          <a:off x="2213673" y="369223"/>
          <a:ext cx="4065841" cy="4065841"/>
        </a:xfrm>
        <a:prstGeom prst="pie">
          <a:avLst>
            <a:gd name="adj1" fmla="val 9000000"/>
            <a:gd name="adj2" fmla="val 12600000"/>
          </a:avLst>
        </a:prstGeom>
        <a:solidFill>
          <a:srgbClr val="DACDCC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dirty="0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rPr>
            <a:t>банк </a:t>
          </a:r>
          <a:r>
            <a:rPr lang="ru-RU" sz="1600" b="1" i="0" kern="1200" dirty="0" err="1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rPr>
            <a:t>тестових</a:t>
          </a:r>
          <a:r>
            <a:rPr lang="ru-RU" sz="1600" b="1" i="0" kern="1200" dirty="0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rPr>
            <a:t> </a:t>
          </a:r>
          <a:r>
            <a:rPr lang="ru-RU" sz="1600" b="1" i="0" kern="1200" dirty="0" err="1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rPr>
            <a:t>завдань</a:t>
          </a:r>
          <a:endParaRPr lang="ru-RU" sz="1600" b="1" i="0" kern="1200" dirty="0" smtClean="0">
            <a:solidFill>
              <a:schemeClr val="bg2">
                <a:lumMod val="25000"/>
              </a:schemeClr>
            </a:solidFill>
            <a:latin typeface="Arial Narrow" pitchFamily="34" charset="0"/>
          </a:endParaRPr>
        </a:p>
      </dsp:txBody>
      <dsp:txXfrm>
        <a:off x="2407284" y="2014920"/>
        <a:ext cx="1113266" cy="798647"/>
      </dsp:txXfrm>
    </dsp:sp>
    <dsp:sp modelId="{A132B72E-799B-401A-9694-19B9A2D2CEA1}">
      <dsp:nvSpPr>
        <dsp:cNvPr id="0" name=""/>
        <dsp:cNvSpPr/>
      </dsp:nvSpPr>
      <dsp:spPr>
        <a:xfrm>
          <a:off x="2262076" y="285486"/>
          <a:ext cx="4065841" cy="4065841"/>
        </a:xfrm>
        <a:prstGeom prst="pie">
          <a:avLst>
            <a:gd name="adj1" fmla="val 12600000"/>
            <a:gd name="adj2" fmla="val 16200000"/>
          </a:avLst>
        </a:prstGeom>
        <a:solidFill>
          <a:srgbClr val="CBCBCB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i="0" kern="1200" dirty="0" err="1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rPr>
            <a:t>Екзамена-ційні</a:t>
          </a:r>
          <a:r>
            <a:rPr lang="uk-UA" sz="1600" b="1" i="0" kern="1200" dirty="0" smtClean="0">
              <a:solidFill>
                <a:schemeClr val="bg2">
                  <a:lumMod val="25000"/>
                </a:schemeClr>
              </a:solidFill>
              <a:latin typeface="Arial Narrow" pitchFamily="34" charset="0"/>
            </a:rPr>
            <a:t> білети</a:t>
          </a:r>
          <a:endParaRPr lang="ru-RU" sz="1600" b="1" i="0" kern="1200" dirty="0" smtClean="0">
            <a:solidFill>
              <a:schemeClr val="bg2">
                <a:lumMod val="25000"/>
              </a:schemeClr>
            </a:solidFill>
            <a:latin typeface="Arial Narrow" pitchFamily="34" charset="0"/>
          </a:endParaRPr>
        </a:p>
      </dsp:txBody>
      <dsp:txXfrm>
        <a:off x="3133328" y="804848"/>
        <a:ext cx="1064863" cy="822848"/>
      </dsp:txXfrm>
    </dsp:sp>
    <dsp:sp modelId="{EA060D6C-836D-4D8D-B92E-4BBAC1AA962B}">
      <dsp:nvSpPr>
        <dsp:cNvPr id="0" name=""/>
        <dsp:cNvSpPr/>
      </dsp:nvSpPr>
      <dsp:spPr>
        <a:xfrm>
          <a:off x="2107038" y="33791"/>
          <a:ext cx="4569231" cy="4569231"/>
        </a:xfrm>
        <a:prstGeom prst="circularArrow">
          <a:avLst>
            <a:gd name="adj1" fmla="val 5085"/>
            <a:gd name="adj2" fmla="val 327528"/>
            <a:gd name="adj3" fmla="val 19472472"/>
            <a:gd name="adj4" fmla="val 16200251"/>
            <a:gd name="adj5" fmla="val 5932"/>
          </a:avLst>
        </a:prstGeom>
        <a:solidFill>
          <a:srgbClr val="B0C3E6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242EE6-F3F8-47DD-A14F-66287CDAAC4D}">
      <dsp:nvSpPr>
        <dsp:cNvPr id="0" name=""/>
        <dsp:cNvSpPr/>
      </dsp:nvSpPr>
      <dsp:spPr>
        <a:xfrm>
          <a:off x="2155441" y="117528"/>
          <a:ext cx="4569231" cy="4569231"/>
        </a:xfrm>
        <a:prstGeom prst="circularArrow">
          <a:avLst>
            <a:gd name="adj1" fmla="val 5085"/>
            <a:gd name="adj2" fmla="val 327528"/>
            <a:gd name="adj3" fmla="val 1472472"/>
            <a:gd name="adj4" fmla="val 19800000"/>
            <a:gd name="adj5" fmla="val 5932"/>
          </a:avLst>
        </a:prstGeom>
        <a:solidFill>
          <a:srgbClr val="BBE7D6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3DDC21-7441-4088-8287-7C5DCFF8DAEB}">
      <dsp:nvSpPr>
        <dsp:cNvPr id="0" name=""/>
        <dsp:cNvSpPr/>
      </dsp:nvSpPr>
      <dsp:spPr>
        <a:xfrm>
          <a:off x="2107038" y="201265"/>
          <a:ext cx="4569231" cy="4569231"/>
        </a:xfrm>
        <a:prstGeom prst="circularArrow">
          <a:avLst>
            <a:gd name="adj1" fmla="val 5085"/>
            <a:gd name="adj2" fmla="val 327528"/>
            <a:gd name="adj3" fmla="val 5072221"/>
            <a:gd name="adj4" fmla="val 1800000"/>
            <a:gd name="adj5" fmla="val 5932"/>
          </a:avLst>
        </a:prstGeom>
        <a:solidFill>
          <a:srgbClr val="C5E0B2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E60328-3A48-4F3E-85DB-B99D80AA9A16}">
      <dsp:nvSpPr>
        <dsp:cNvPr id="0" name=""/>
        <dsp:cNvSpPr/>
      </dsp:nvSpPr>
      <dsp:spPr>
        <a:xfrm>
          <a:off x="2010529" y="201265"/>
          <a:ext cx="4569231" cy="4569231"/>
        </a:xfrm>
        <a:prstGeom prst="circularArrow">
          <a:avLst>
            <a:gd name="adj1" fmla="val 5085"/>
            <a:gd name="adj2" fmla="val 327528"/>
            <a:gd name="adj3" fmla="val 8672472"/>
            <a:gd name="adj4" fmla="val 5400251"/>
            <a:gd name="adj5" fmla="val 5932"/>
          </a:avLst>
        </a:prstGeom>
        <a:solidFill>
          <a:schemeClr val="accent5">
            <a:lumMod val="20000"/>
            <a:lumOff val="8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1AC110-F198-414F-A7F7-8D788FC94D6C}">
      <dsp:nvSpPr>
        <dsp:cNvPr id="0" name=""/>
        <dsp:cNvSpPr/>
      </dsp:nvSpPr>
      <dsp:spPr>
        <a:xfrm>
          <a:off x="1962126" y="117528"/>
          <a:ext cx="4569231" cy="4569231"/>
        </a:xfrm>
        <a:prstGeom prst="circularArrow">
          <a:avLst>
            <a:gd name="adj1" fmla="val 5085"/>
            <a:gd name="adj2" fmla="val 327528"/>
            <a:gd name="adj3" fmla="val 12272472"/>
            <a:gd name="adj4" fmla="val 9000000"/>
            <a:gd name="adj5" fmla="val 5932"/>
          </a:avLst>
        </a:prstGeom>
        <a:solidFill>
          <a:srgbClr val="DACDCC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58EEC4-5F2B-4E23-AC1A-BD444B0711CF}">
      <dsp:nvSpPr>
        <dsp:cNvPr id="0" name=""/>
        <dsp:cNvSpPr/>
      </dsp:nvSpPr>
      <dsp:spPr>
        <a:xfrm>
          <a:off x="2010529" y="33791"/>
          <a:ext cx="4569231" cy="4569231"/>
        </a:xfrm>
        <a:prstGeom prst="circularArrow">
          <a:avLst>
            <a:gd name="adj1" fmla="val 5085"/>
            <a:gd name="adj2" fmla="val 327528"/>
            <a:gd name="adj3" fmla="val 15872221"/>
            <a:gd name="adj4" fmla="val 12600000"/>
            <a:gd name="adj5" fmla="val 5932"/>
          </a:avLst>
        </a:prstGeom>
        <a:solidFill>
          <a:srgbClr val="CBCBCB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ср 28.10.20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0874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ср 28.10.20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8004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ср 28.10.20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2707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ср 28.10.20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4265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ср 28.10.20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9550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ср 28.10.20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4908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ср 28.10.20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86000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ср 28.10.20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04350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ср 28.10.20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74920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ср 28.10.20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91012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ср 28.10.20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3414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BB889-9D34-4BBB-8EBF-7B432ADE08F0}" type="datetimeFigureOut">
              <a:rPr lang="ru-RU" smtClean="0"/>
              <a:pPr/>
              <a:t>ср 28.10.20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2" name="Рисунок 11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2367" b="66248"/>
          <a:stretch/>
        </p:blipFill>
        <p:spPr>
          <a:xfrm rot="16200000">
            <a:off x="-2560982" y="2560981"/>
            <a:ext cx="6858000" cy="1736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9718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7.xml"/><Relationship Id="rId13" Type="http://schemas.microsoft.com/office/2007/relationships/diagramDrawing" Target="../diagrams/drawing7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6.xml"/><Relationship Id="rId12" Type="http://schemas.microsoft.com/office/2007/relationships/diagramDrawing" Target="../diagrams/drawing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6.xml"/><Relationship Id="rId11" Type="http://schemas.openxmlformats.org/officeDocument/2006/relationships/diagramColors" Target="../diagrams/colors7.xml"/><Relationship Id="rId5" Type="http://schemas.openxmlformats.org/officeDocument/2006/relationships/diagramLayout" Target="../diagrams/layout6.xml"/><Relationship Id="rId10" Type="http://schemas.openxmlformats.org/officeDocument/2006/relationships/diagramQuickStyle" Target="../diagrams/quickStyle7.xml"/><Relationship Id="rId4" Type="http://schemas.openxmlformats.org/officeDocument/2006/relationships/diagramData" Target="../diagrams/data6.xml"/><Relationship Id="rId9" Type="http://schemas.openxmlformats.org/officeDocument/2006/relationships/diagramLayout" Target="../diagrams/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Data" Target="../diagrams/data1.xml"/><Relationship Id="rId7" Type="http://schemas.openxmlformats.org/officeDocument/2006/relationships/diagramData" Target="../diagrams/data2.xml"/><Relationship Id="rId12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microsoft.com/office/2007/relationships/diagramDrawing" Target="../diagrams/drawing1.xml"/><Relationship Id="rId5" Type="http://schemas.openxmlformats.org/officeDocument/2006/relationships/diagramQuickStyle" Target="../diagrams/quickStyle1.xml"/><Relationship Id="rId10" Type="http://schemas.openxmlformats.org/officeDocument/2006/relationships/diagramColors" Target="../diagrams/colors2.xml"/><Relationship Id="rId4" Type="http://schemas.openxmlformats.org/officeDocument/2006/relationships/diagramLayout" Target="../diagrams/layout1.xml"/><Relationship Id="rId9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diagramData" Target="../diagrams/data3.xml"/><Relationship Id="rId7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618963" y="1220795"/>
            <a:ext cx="505495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uk-UA" sz="2400" dirty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Підготовка майбутніх фахівців </a:t>
            </a:r>
          </a:p>
          <a:p>
            <a:pPr>
              <a:buNone/>
            </a:pPr>
            <a:r>
              <a:rPr lang="uk-UA" sz="2400" b="1" dirty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спеціальності 014 «Середня освіта </a:t>
            </a:r>
          </a:p>
          <a:p>
            <a:pPr>
              <a:buNone/>
            </a:pPr>
            <a:r>
              <a:rPr lang="uk-UA" sz="2400" b="1" dirty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(за предметними спеціальностями)»</a:t>
            </a:r>
          </a:p>
          <a:p>
            <a:pPr>
              <a:buNone/>
            </a:pPr>
            <a:r>
              <a:rPr lang="uk-UA" sz="2400" dirty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першого (бакалаврського) рівня вищої освіти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18563" y="3445099"/>
            <a:ext cx="53511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uk-UA" sz="2400" dirty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навчальні дисципліни:</a:t>
            </a:r>
          </a:p>
          <a:p>
            <a:pPr>
              <a:buNone/>
            </a:pPr>
            <a:r>
              <a:rPr lang="uk-UA" sz="2400" b="1" dirty="0">
                <a:solidFill>
                  <a:srgbClr val="980606"/>
                </a:solidFill>
                <a:latin typeface="Arial Narrow" pitchFamily="34" charset="0"/>
              </a:rPr>
              <a:t>«Педагогіка з основами педагогічної майстерності»</a:t>
            </a:r>
            <a:r>
              <a:rPr lang="uk-UA" sz="2400" b="1" dirty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uk-UA" sz="2400" dirty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- о</a:t>
            </a:r>
            <a:r>
              <a:rPr lang="uk-UA" sz="2400" i="1" dirty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бов’язкова</a:t>
            </a:r>
          </a:p>
          <a:p>
            <a:pPr>
              <a:buNone/>
            </a:pPr>
            <a:r>
              <a:rPr lang="uk-UA" sz="2400" b="1" dirty="0">
                <a:solidFill>
                  <a:srgbClr val="980606"/>
                </a:solidFill>
                <a:latin typeface="Arial Narrow" pitchFamily="34" charset="0"/>
              </a:rPr>
              <a:t>«Методика соціально-виховної роботи </a:t>
            </a:r>
            <a:r>
              <a:rPr lang="en-US" sz="2400" b="1" dirty="0">
                <a:solidFill>
                  <a:srgbClr val="980606"/>
                </a:solidFill>
                <a:latin typeface="Arial Narrow" pitchFamily="34" charset="0"/>
              </a:rPr>
              <a:t> </a:t>
            </a:r>
            <a:r>
              <a:rPr lang="uk-UA" sz="2400" b="1" dirty="0">
                <a:solidFill>
                  <a:srgbClr val="980606"/>
                </a:solidFill>
                <a:latin typeface="Arial Narrow" pitchFamily="34" charset="0"/>
              </a:rPr>
              <a:t>в сучасних умовах»</a:t>
            </a:r>
            <a:r>
              <a:rPr lang="uk-UA" sz="2400" b="1" dirty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uk-UA" sz="2400" dirty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- </a:t>
            </a:r>
            <a:r>
              <a:rPr lang="uk-UA" sz="2400" i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вільного вибору</a:t>
            </a:r>
            <a:endParaRPr lang="uk-UA" sz="2400" i="1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10" name="Picture 2" descr="Кафедра педагогіки та соціальної роботи ЧНУ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87921" y="56564"/>
            <a:ext cx="2531423" cy="723264"/>
          </a:xfrm>
          <a:prstGeom prst="rect">
            <a:avLst/>
          </a:prstGeom>
          <a:noFill/>
        </p:spPr>
      </p:pic>
      <p:sp>
        <p:nvSpPr>
          <p:cNvPr id="12" name="Выгнутая вправо стрелка 11"/>
          <p:cNvSpPr/>
          <p:nvPr/>
        </p:nvSpPr>
        <p:spPr>
          <a:xfrm rot="1742990">
            <a:off x="5615266" y="3106808"/>
            <a:ext cx="656823" cy="1356174"/>
          </a:xfrm>
          <a:prstGeom prst="curvedLef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9609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4"/>
          <p:cNvSpPr txBox="1">
            <a:spLocks/>
          </p:cNvSpPr>
          <p:nvPr/>
        </p:nvSpPr>
        <p:spPr>
          <a:xfrm>
            <a:off x="0" y="415150"/>
            <a:ext cx="9144000" cy="128588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Black" pitchFamily="34" charset="0"/>
                <a:cs typeface="Arial" pitchFamily="34" charset="0"/>
              </a:rPr>
              <a:t>ПРОЄКТ 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itchFamily="34" charset="0"/>
                <a:cs typeface="Arial" pitchFamily="34" charset="0"/>
              </a:rPr>
              <a:t> 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itchFamily="34" charset="0"/>
                <a:cs typeface="Arial" pitchFamily="34" charset="0"/>
              </a:rPr>
              <a:t>«Стандарт вищої освіти України першого (бакалаврського) рівня освіти,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itchFamily="34" charset="0"/>
                <a:cs typeface="Arial" pitchFamily="34" charset="0"/>
              </a:rPr>
              <a:t>ступеня вищої освіти – бакалавр. Галузь знань – 01 Освіта/Педагогіка,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itchFamily="34" charset="0"/>
                <a:cs typeface="Arial" pitchFamily="34" charset="0"/>
              </a:rPr>
              <a:t>спеціальність – 014 Середня освіта (за предметними спеціальностями)», </a:t>
            </a:r>
            <a:r>
              <a:rPr kumimoji="0" lang="uk-UA" sz="32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itchFamily="34" charset="0"/>
                <a:cs typeface="Arial" pitchFamily="34" charset="0"/>
              </a:rPr>
              <a:t>2017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itchFamily="34" charset="0"/>
                <a:cs typeface="Arial" pitchFamily="34" charset="0"/>
              </a:rPr>
              <a:t> 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itchFamily="34" charset="0"/>
              <a:cs typeface="Arial" pitchFamily="34" charset="0"/>
            </a:endParaRPr>
          </a:p>
        </p:txBody>
      </p:sp>
      <p:pic>
        <p:nvPicPr>
          <p:cNvPr id="4" name="Picture 2" descr="Кафедра педагогіки та соціальної роботи ЧНУ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25803" y="109661"/>
            <a:ext cx="2138426" cy="610978"/>
          </a:xfrm>
          <a:prstGeom prst="rect">
            <a:avLst/>
          </a:prstGeom>
          <a:noFill/>
        </p:spPr>
      </p:pic>
      <p:sp>
        <p:nvSpPr>
          <p:cNvPr id="5" name="Содержимое 4"/>
          <p:cNvSpPr txBox="1">
            <a:spLocks/>
          </p:cNvSpPr>
          <p:nvPr/>
        </p:nvSpPr>
        <p:spPr>
          <a:xfrm>
            <a:off x="2320495" y="1703840"/>
            <a:ext cx="6643734" cy="500066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i="1" dirty="0" smtClean="0">
                <a:solidFill>
                  <a:srgbClr val="002060"/>
                </a:solidFill>
              </a:rPr>
              <a:t>Розроблений робочими групами, створеними Наказами Міністерства освіти і науки України № 375  від 6 квітня 2016 р., № 1041 від 14 липня 2017 р. </a:t>
            </a:r>
            <a:endParaRPr lang="ru-RU" i="1" dirty="0" smtClean="0">
              <a:solidFill>
                <a:srgbClr val="002060"/>
              </a:solidFill>
            </a:endParaRPr>
          </a:p>
        </p:txBody>
      </p:sp>
      <p:graphicFrame>
        <p:nvGraphicFramePr>
          <p:cNvPr id="7" name="Содержимое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142285462"/>
              </p:ext>
            </p:extLst>
          </p:nvPr>
        </p:nvGraphicFramePr>
        <p:xfrm>
          <a:off x="-141668" y="2371332"/>
          <a:ext cx="9285668" cy="4368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xmlns="" val="19897050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6"/>
          <p:cNvSpPr txBox="1">
            <a:spLocks/>
          </p:cNvSpPr>
          <p:nvPr/>
        </p:nvSpPr>
        <p:spPr>
          <a:xfrm>
            <a:off x="0" y="126217"/>
            <a:ext cx="8229600" cy="2968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b="1" dirty="0">
                <a:solidFill>
                  <a:srgbClr val="980606"/>
                </a:solidFill>
                <a:latin typeface="Arial" pitchFamily="34" charset="0"/>
                <a:cs typeface="Arial" pitchFamily="34" charset="0"/>
              </a:rPr>
              <a:t>Педагогіка з основами </a:t>
            </a:r>
            <a:r>
              <a:rPr lang="uk-UA" b="1" dirty="0" err="1">
                <a:solidFill>
                  <a:srgbClr val="980606"/>
                </a:solidFill>
                <a:latin typeface="Arial" pitchFamily="34" charset="0"/>
                <a:cs typeface="Arial" pitchFamily="34" charset="0"/>
              </a:rPr>
              <a:t>педмайстерності</a:t>
            </a:r>
            <a:endParaRPr lang="ru-RU" b="1" dirty="0">
              <a:solidFill>
                <a:srgbClr val="98060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одержимое 4"/>
          <p:cNvSpPr>
            <a:spLocks noGrp="1"/>
          </p:cNvSpPr>
          <p:nvPr>
            <p:ph idx="1"/>
          </p:nvPr>
        </p:nvSpPr>
        <p:spPr>
          <a:xfrm>
            <a:off x="669701" y="578524"/>
            <a:ext cx="8162820" cy="6279476"/>
          </a:xfrm>
          <a:solidFill>
            <a:schemeClr val="bg1"/>
          </a:solidFill>
        </p:spPr>
        <p:txBody>
          <a:bodyPr>
            <a:normAutofit fontScale="25000" lnSpcReduction="20000"/>
          </a:bodyPr>
          <a:lstStyle/>
          <a:p>
            <a:pPr>
              <a:lnSpc>
                <a:spcPct val="110000"/>
              </a:lnSpc>
              <a:buNone/>
            </a:pPr>
            <a:r>
              <a:rPr lang="uk-UA" sz="5200" b="1" dirty="0" smtClean="0">
                <a:solidFill>
                  <a:schemeClr val="tx2">
                    <a:lumMod val="75000"/>
                  </a:schemeClr>
                </a:solidFill>
              </a:rPr>
              <a:t>1. </a:t>
            </a:r>
            <a:r>
              <a:rPr lang="uk-UA" sz="5600" b="1" dirty="0" smtClean="0">
                <a:solidFill>
                  <a:schemeClr val="tx2">
                    <a:lumMod val="75000"/>
                  </a:schemeClr>
                </a:solidFill>
              </a:rPr>
              <a:t>Мета навчальної дисципліни:</a:t>
            </a:r>
            <a:r>
              <a:rPr lang="uk-UA" sz="5600" dirty="0" smtClean="0">
                <a:solidFill>
                  <a:schemeClr val="tx2">
                    <a:lumMod val="75000"/>
                  </a:schemeClr>
                </a:solidFill>
              </a:rPr>
              <a:t>  сприяти оволодінню студентами теоретичними й практичними основами педагогічної науки та професійної майстерності педагога; розвивати в них професійне педагогічне мислення, навчити аналізувати педагогічну дійсність й обирати ефективні засоби педагогічної взаємодії в освітньому процесі; розвивати професійне мислення і стимулювати ініціативність, самостійність, творчість майбутніх педагогів.</a:t>
            </a:r>
            <a:endParaRPr lang="ru-RU" sz="56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uk-UA" sz="5600" b="1" dirty="0" smtClean="0">
                <a:solidFill>
                  <a:schemeClr val="tx2">
                    <a:lumMod val="75000"/>
                  </a:schemeClr>
                </a:solidFill>
              </a:rPr>
              <a:t>2. Результати навчання </a:t>
            </a:r>
            <a:endParaRPr lang="ru-RU" sz="56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5600" dirty="0" smtClean="0">
                <a:solidFill>
                  <a:schemeClr val="tx2">
                    <a:lumMod val="75000"/>
                  </a:schemeClr>
                </a:solidFill>
              </a:rPr>
              <a:t>Зміст навчальної дисципліни спрямований на формування у студентів системи загальних і фахових компетентностей. </a:t>
            </a:r>
            <a:endParaRPr lang="ru-RU" sz="56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5600" b="1" i="1" dirty="0" smtClean="0">
                <a:solidFill>
                  <a:schemeClr val="tx2">
                    <a:lumMod val="75000"/>
                  </a:schemeClr>
                </a:solidFill>
              </a:rPr>
              <a:t>Загальні компетентності</a:t>
            </a:r>
            <a:r>
              <a:rPr lang="uk-UA" sz="5600" b="1" dirty="0" smtClean="0">
                <a:solidFill>
                  <a:schemeClr val="tx2">
                    <a:lumMod val="75000"/>
                  </a:schemeClr>
                </a:solidFill>
              </a:rPr>
              <a:t>: </a:t>
            </a:r>
            <a:endParaRPr lang="ru-RU" sz="5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uk-UA" sz="5600" dirty="0" smtClean="0">
                <a:solidFill>
                  <a:schemeClr val="tx2">
                    <a:lumMod val="75000"/>
                  </a:schemeClr>
                </a:solidFill>
              </a:rPr>
              <a:t>здатність реалізувати свої права і обов’язки як члена суспільства, усвідомлювати цінності громадянського (вільного, демократичного) суспільства та необхідність його сталого розвитку, верховенства права, прав і свобод людини і громадянина України; </a:t>
            </a:r>
            <a:endParaRPr lang="ru-RU" sz="56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uk-UA" sz="5600" dirty="0" smtClean="0">
                <a:solidFill>
                  <a:schemeClr val="tx2">
                    <a:lumMod val="75000"/>
                  </a:schemeClr>
                </a:solidFill>
              </a:rPr>
              <a:t>здатність до абстрактного мислення, аналізу та синтезу, до системного  і творчого мислення; </a:t>
            </a:r>
            <a:endParaRPr lang="ru-RU" sz="56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uk-UA" sz="5600" dirty="0" smtClean="0">
                <a:solidFill>
                  <a:schemeClr val="tx2">
                    <a:lumMod val="75000"/>
                  </a:schemeClr>
                </a:solidFill>
              </a:rPr>
              <a:t>здатність бути критичним і самокритичним; </a:t>
            </a:r>
            <a:endParaRPr lang="ru-RU" sz="56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uk-UA" sz="5600" dirty="0" smtClean="0">
                <a:solidFill>
                  <a:schemeClr val="tx2">
                    <a:lumMod val="75000"/>
                  </a:schemeClr>
                </a:solidFill>
              </a:rPr>
              <a:t>здатність учитися й оволодівати сучасними знаннями; </a:t>
            </a:r>
            <a:endParaRPr lang="ru-RU" sz="56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uk-UA" sz="5600" dirty="0" smtClean="0">
                <a:solidFill>
                  <a:schemeClr val="tx2">
                    <a:lumMod val="75000"/>
                  </a:schemeClr>
                </a:solidFill>
              </a:rPr>
              <a:t>здатність до пошуку, опрацювання та аналізу інформації з різних джерел; </a:t>
            </a:r>
            <a:endParaRPr lang="ru-RU" sz="56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uk-UA" sz="5600" dirty="0" smtClean="0">
                <a:solidFill>
                  <a:schemeClr val="tx2">
                    <a:lumMod val="75000"/>
                  </a:schemeClr>
                </a:solidFill>
              </a:rPr>
              <a:t>уміння виявляти, ставити й розв’язувати проблеми; </a:t>
            </a:r>
            <a:endParaRPr lang="ru-RU" sz="56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uk-UA" sz="5600" dirty="0" smtClean="0">
                <a:solidFill>
                  <a:schemeClr val="tx2">
                    <a:lumMod val="75000"/>
                  </a:schemeClr>
                </a:solidFill>
              </a:rPr>
              <a:t>здатність працювати автономно і в команді; </a:t>
            </a:r>
            <a:endParaRPr lang="ru-RU" sz="56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uk-UA" sz="5600" dirty="0" smtClean="0">
                <a:solidFill>
                  <a:schemeClr val="tx2">
                    <a:lumMod val="75000"/>
                  </a:schemeClr>
                </a:solidFill>
              </a:rPr>
              <a:t>здатність застосовувати знання у практичних ситуаціях. </a:t>
            </a:r>
            <a:endParaRPr lang="ru-RU" sz="56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5600" b="1" i="1" dirty="0" smtClean="0">
                <a:solidFill>
                  <a:schemeClr val="tx2">
                    <a:lumMod val="75000"/>
                  </a:schemeClr>
                </a:solidFill>
              </a:rPr>
              <a:t>Фахові компетентності: </a:t>
            </a:r>
            <a:endParaRPr lang="ru-RU" sz="5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uk-UA" sz="5600" dirty="0" smtClean="0">
                <a:solidFill>
                  <a:schemeClr val="tx2">
                    <a:lumMod val="75000"/>
                  </a:schemeClr>
                </a:solidFill>
              </a:rPr>
              <a:t>володіння базовими знаннями в галузі загальної педагогіки і основ педагогічної майстерності;</a:t>
            </a:r>
            <a:endParaRPr lang="ru-RU" sz="56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uk-UA" sz="5600" dirty="0" smtClean="0">
                <a:solidFill>
                  <a:schemeClr val="tx2">
                    <a:lumMod val="75000"/>
                  </a:schemeClr>
                </a:solidFill>
              </a:rPr>
              <a:t>здатність вирізняти й розв’язувати актуальні педагогічні проблеми; </a:t>
            </a:r>
            <a:endParaRPr lang="ru-RU" sz="56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uk-UA" sz="5600" dirty="0" smtClean="0">
                <a:solidFill>
                  <a:schemeClr val="tx2">
                    <a:lumMod val="75000"/>
                  </a:schemeClr>
                </a:solidFill>
              </a:rPr>
              <a:t>володіння уміннями вивчати й організовувати нові педагогічні технології  освітнього процесу, адаптувати їх до учнів конкретного класу та закладу;</a:t>
            </a:r>
            <a:endParaRPr lang="ru-RU" sz="56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uk-UA" sz="5600" dirty="0" smtClean="0">
                <a:solidFill>
                  <a:schemeClr val="tx2">
                    <a:lumMod val="75000"/>
                  </a:schemeClr>
                </a:solidFill>
              </a:rPr>
              <a:t>здатність використовувати інноваційні методи, засоби та форми забезпечення розвитку професійної компетентності майбутнього фахівця;</a:t>
            </a:r>
            <a:endParaRPr lang="ru-RU" sz="56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uk-UA" sz="5600" dirty="0" smtClean="0">
                <a:solidFill>
                  <a:schemeClr val="tx2">
                    <a:lumMod val="75000"/>
                  </a:schemeClr>
                </a:solidFill>
              </a:rPr>
              <a:t>здатність розвивати власні задатки, необхідні для професійної діяльності; </a:t>
            </a:r>
            <a:endParaRPr lang="ru-RU" sz="56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uk-UA" sz="5600" dirty="0" smtClean="0">
                <a:solidFill>
                  <a:schemeClr val="tx2">
                    <a:lumMod val="75000"/>
                  </a:schemeClr>
                </a:solidFill>
              </a:rPr>
              <a:t>здатність знаходити шляхи підвищення професійної культури майбутнього педагога середньої освіти; </a:t>
            </a:r>
            <a:endParaRPr lang="ru-RU" sz="56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uk-UA" sz="5600" dirty="0" smtClean="0">
                <a:solidFill>
                  <a:schemeClr val="tx2">
                    <a:lumMod val="75000"/>
                  </a:schemeClr>
                </a:solidFill>
              </a:rPr>
              <a:t>здатність до організації ділової комунікації.</a:t>
            </a:r>
            <a:endParaRPr lang="ru-RU" sz="56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endParaRPr lang="ru-RU" dirty="0"/>
          </a:p>
        </p:txBody>
      </p:sp>
      <p:pic>
        <p:nvPicPr>
          <p:cNvPr id="3" name="Picture 2" descr="Кафедра педагогіки та соціальної роботи ЧНУ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1713" y="109661"/>
            <a:ext cx="2022516" cy="57786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5189517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Кафедра педагогіки та соціальної роботи ЧНУ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25803" y="109661"/>
            <a:ext cx="2138426" cy="610978"/>
          </a:xfrm>
          <a:prstGeom prst="rect">
            <a:avLst/>
          </a:prstGeom>
          <a:noFill/>
        </p:spPr>
      </p:pic>
      <p:sp>
        <p:nvSpPr>
          <p:cNvPr id="3" name="Заголовок 6"/>
          <p:cNvSpPr>
            <a:spLocks noGrp="1"/>
          </p:cNvSpPr>
          <p:nvPr>
            <p:ph type="title"/>
          </p:nvPr>
        </p:nvSpPr>
        <p:spPr>
          <a:xfrm>
            <a:off x="667460" y="149159"/>
            <a:ext cx="6338648" cy="57148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200" b="1" dirty="0" smtClean="0">
                <a:solidFill>
                  <a:srgbClr val="760000"/>
                </a:solidFill>
                <a:latin typeface="Arial Narrow" pitchFamily="34" charset="0"/>
              </a:rPr>
              <a:t>Зміст навчальної дисципліни</a:t>
            </a:r>
            <a:br>
              <a:rPr lang="uk-UA" sz="2200" b="1" dirty="0" smtClean="0">
                <a:solidFill>
                  <a:srgbClr val="760000"/>
                </a:solidFill>
                <a:latin typeface="Arial Narrow" pitchFamily="34" charset="0"/>
              </a:rPr>
            </a:br>
            <a:r>
              <a:rPr lang="uk-UA" sz="2200" b="1" i="1" dirty="0" smtClean="0">
                <a:solidFill>
                  <a:srgbClr val="760000"/>
                </a:solidFill>
                <a:latin typeface="Arial Narrow" pitchFamily="34" charset="0"/>
              </a:rPr>
              <a:t>«Педагогіка з основами </a:t>
            </a:r>
            <a:r>
              <a:rPr lang="uk-UA" sz="2200" b="1" i="1" dirty="0" err="1" smtClean="0">
                <a:solidFill>
                  <a:srgbClr val="760000"/>
                </a:solidFill>
                <a:latin typeface="Arial Narrow" pitchFamily="34" charset="0"/>
              </a:rPr>
              <a:t>педмайстерності</a:t>
            </a:r>
            <a:r>
              <a:rPr lang="uk-UA" sz="2200" b="1" i="1" dirty="0" smtClean="0">
                <a:solidFill>
                  <a:srgbClr val="760000"/>
                </a:solidFill>
                <a:latin typeface="Arial Narrow" pitchFamily="34" charset="0"/>
              </a:rPr>
              <a:t>»</a:t>
            </a:r>
            <a:endParaRPr lang="ru-RU" b="1" i="1" dirty="0">
              <a:solidFill>
                <a:srgbClr val="760000"/>
              </a:solidFill>
              <a:latin typeface="Arial Narrow" pitchFamily="34" charset="0"/>
            </a:endParaRPr>
          </a:p>
        </p:txBody>
      </p:sp>
      <p:graphicFrame>
        <p:nvGraphicFramePr>
          <p:cNvPr id="4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23025648"/>
              </p:ext>
            </p:extLst>
          </p:nvPr>
        </p:nvGraphicFramePr>
        <p:xfrm>
          <a:off x="765863" y="912166"/>
          <a:ext cx="8001056" cy="56261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5189517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Picture 2" descr="Кафедра педагогіки та соціальної роботи ЧНУ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25803" y="109661"/>
            <a:ext cx="2138426" cy="610978"/>
          </a:xfrm>
          <a:prstGeom prst="rect">
            <a:avLst/>
          </a:prstGeom>
          <a:noFill/>
        </p:spPr>
      </p:pic>
      <p:sp>
        <p:nvSpPr>
          <p:cNvPr id="5" name="Заголовок 6"/>
          <p:cNvSpPr txBox="1">
            <a:spLocks/>
          </p:cNvSpPr>
          <p:nvPr/>
        </p:nvSpPr>
        <p:spPr>
          <a:xfrm>
            <a:off x="0" y="700890"/>
            <a:ext cx="9144000" cy="57148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Актуальні питання сучасної</a:t>
            </a:r>
            <a:r>
              <a:rPr kumimoji="0" lang="uk-UA" sz="22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освіти в з</a:t>
            </a:r>
            <a:r>
              <a:rPr kumimoji="0" lang="uk-UA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місті навчальної дисципліни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Содержимое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78500392"/>
              </p:ext>
            </p:extLst>
          </p:nvPr>
        </p:nvGraphicFramePr>
        <p:xfrm>
          <a:off x="2629087" y="428604"/>
          <a:ext cx="6643702" cy="600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7" name="Содержимое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06494882"/>
              </p:ext>
            </p:extLst>
          </p:nvPr>
        </p:nvGraphicFramePr>
        <p:xfrm>
          <a:off x="0" y="785770"/>
          <a:ext cx="6000792" cy="6072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xmlns="" val="19897050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Кафедра педагогіки та соціальної роботи ЧНУ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25803" y="109661"/>
            <a:ext cx="2138426" cy="610978"/>
          </a:xfrm>
          <a:prstGeom prst="rect">
            <a:avLst/>
          </a:prstGeom>
          <a:noFill/>
        </p:spPr>
      </p:pic>
      <p:graphicFrame>
        <p:nvGraphicFramePr>
          <p:cNvPr id="3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30554895"/>
              </p:ext>
            </p:extLst>
          </p:nvPr>
        </p:nvGraphicFramePr>
        <p:xfrm>
          <a:off x="0" y="857232"/>
          <a:ext cx="8686800" cy="52689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262225" y="258974"/>
            <a:ext cx="38988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>
                <a:solidFill>
                  <a:srgbClr val="980606"/>
                </a:solidFill>
                <a:latin typeface="Arial Black" pitchFamily="34" charset="0"/>
              </a:rPr>
              <a:t>Методи і види роботи</a:t>
            </a:r>
            <a:endParaRPr lang="ru-RU" sz="2400" dirty="0">
              <a:solidFill>
                <a:srgbClr val="980606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89517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Кафедра педагогіки та соціальної роботи ЧНУ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25803" y="109661"/>
            <a:ext cx="2138426" cy="610978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0" y="720639"/>
            <a:ext cx="9144000" cy="76944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2200" dirty="0" err="1">
                <a:solidFill>
                  <a:srgbClr val="980606"/>
                </a:solidFill>
                <a:latin typeface="Arial Black" pitchFamily="34" charset="0"/>
              </a:rPr>
              <a:t>Засоби</a:t>
            </a:r>
            <a:r>
              <a:rPr lang="ru-RU" sz="2200" dirty="0">
                <a:solidFill>
                  <a:srgbClr val="980606"/>
                </a:solidFill>
                <a:latin typeface="Arial Black" pitchFamily="34" charset="0"/>
              </a:rPr>
              <a:t> </a:t>
            </a:r>
            <a:r>
              <a:rPr lang="ru-RU" sz="2200" dirty="0" err="1">
                <a:solidFill>
                  <a:srgbClr val="980606"/>
                </a:solidFill>
                <a:latin typeface="Arial Black" pitchFamily="34" charset="0"/>
              </a:rPr>
              <a:t>діагностики</a:t>
            </a:r>
            <a:r>
              <a:rPr lang="ru-RU" sz="2200" dirty="0">
                <a:solidFill>
                  <a:srgbClr val="980606"/>
                </a:solidFill>
                <a:latin typeface="Arial Black" pitchFamily="34" charset="0"/>
              </a:rPr>
              <a:t> </a:t>
            </a:r>
            <a:r>
              <a:rPr lang="ru-RU" sz="2200" dirty="0" err="1">
                <a:solidFill>
                  <a:srgbClr val="980606"/>
                </a:solidFill>
                <a:latin typeface="Arial Black" pitchFamily="34" charset="0"/>
              </a:rPr>
              <a:t>поточної</a:t>
            </a:r>
            <a:r>
              <a:rPr lang="ru-RU" sz="2200" dirty="0">
                <a:solidFill>
                  <a:srgbClr val="980606"/>
                </a:solidFill>
                <a:latin typeface="Arial Black" pitchFamily="34" charset="0"/>
              </a:rPr>
              <a:t> </a:t>
            </a:r>
            <a:r>
              <a:rPr lang="ru-RU" sz="2200" dirty="0" err="1">
                <a:solidFill>
                  <a:srgbClr val="980606"/>
                </a:solidFill>
                <a:latin typeface="Arial Black" pitchFamily="34" charset="0"/>
              </a:rPr>
              <a:t>успішності</a:t>
            </a:r>
            <a:r>
              <a:rPr lang="ru-RU" sz="2200" dirty="0">
                <a:solidFill>
                  <a:srgbClr val="980606"/>
                </a:solidFill>
                <a:latin typeface="Arial Black" pitchFamily="34" charset="0"/>
              </a:rPr>
              <a:t> </a:t>
            </a:r>
            <a:r>
              <a:rPr lang="ru-RU" sz="2200" dirty="0" smtClean="0">
                <a:solidFill>
                  <a:srgbClr val="980606"/>
                </a:solidFill>
                <a:latin typeface="Arial Black" pitchFamily="34" charset="0"/>
              </a:rPr>
              <a:t>і</a:t>
            </a:r>
          </a:p>
          <a:p>
            <a:pPr algn="ctr"/>
            <a:r>
              <a:rPr lang="ru-RU" sz="2200" dirty="0" err="1" smtClean="0">
                <a:solidFill>
                  <a:srgbClr val="980606"/>
                </a:solidFill>
                <a:latin typeface="Arial Black" pitchFamily="34" charset="0"/>
              </a:rPr>
              <a:t>результатів</a:t>
            </a:r>
            <a:r>
              <a:rPr lang="ru-RU" sz="2200" dirty="0" smtClean="0">
                <a:solidFill>
                  <a:srgbClr val="980606"/>
                </a:solidFill>
                <a:latin typeface="Arial Black" pitchFamily="34" charset="0"/>
              </a:rPr>
              <a:t> </a:t>
            </a:r>
            <a:r>
              <a:rPr lang="ru-RU" sz="2200" dirty="0" err="1">
                <a:solidFill>
                  <a:srgbClr val="980606"/>
                </a:solidFill>
                <a:latin typeface="Arial Black" pitchFamily="34" charset="0"/>
              </a:rPr>
              <a:t>навчання</a:t>
            </a:r>
            <a:r>
              <a:rPr lang="ru-RU" sz="2200" dirty="0">
                <a:solidFill>
                  <a:srgbClr val="980606"/>
                </a:solidFill>
                <a:latin typeface="Arial Black" pitchFamily="34" charset="0"/>
              </a:rPr>
              <a:t> </a:t>
            </a:r>
            <a:r>
              <a:rPr lang="ru-RU" sz="2200" dirty="0" err="1">
                <a:solidFill>
                  <a:srgbClr val="980606"/>
                </a:solidFill>
                <a:latin typeface="Arial Black" pitchFamily="34" charset="0"/>
              </a:rPr>
              <a:t>студентів</a:t>
            </a:r>
            <a:r>
              <a:rPr lang="ru-RU" sz="2200" dirty="0">
                <a:solidFill>
                  <a:srgbClr val="980606"/>
                </a:solidFill>
                <a:latin typeface="Arial Black" pitchFamily="34" charset="0"/>
              </a:rPr>
              <a:t> </a:t>
            </a:r>
          </a:p>
        </p:txBody>
      </p:sp>
      <p:graphicFrame>
        <p:nvGraphicFramePr>
          <p:cNvPr id="5" name="Содержимое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518856773"/>
              </p:ext>
            </p:extLst>
          </p:nvPr>
        </p:nvGraphicFramePr>
        <p:xfrm>
          <a:off x="-504401" y="1490080"/>
          <a:ext cx="8686800" cy="4840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xmlns="" val="344705005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Кафедра педагогіки та соціальної роботи ЧНУ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25803" y="109661"/>
            <a:ext cx="2138426" cy="61097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449977" y="698728"/>
            <a:ext cx="60742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>
                <a:solidFill>
                  <a:srgbClr val="980606"/>
                </a:solidFill>
                <a:latin typeface="Arial Black" pitchFamily="34" charset="0"/>
              </a:rPr>
              <a:t>КАДРОВЕ ЗАБЕЗПЕЧЕННЯ </a:t>
            </a:r>
            <a:r>
              <a:rPr lang="ru-RU" dirty="0">
                <a:solidFill>
                  <a:srgbClr val="980606"/>
                </a:solidFill>
                <a:latin typeface="Arial Black" pitchFamily="34" charset="0"/>
              </a:rPr>
              <a:t/>
            </a:r>
            <a:br>
              <a:rPr lang="ru-RU" dirty="0">
                <a:solidFill>
                  <a:srgbClr val="980606"/>
                </a:solidFill>
                <a:latin typeface="Arial Black" pitchFamily="34" charset="0"/>
              </a:rPr>
            </a:br>
            <a:r>
              <a:rPr lang="uk-UA" dirty="0">
                <a:solidFill>
                  <a:srgbClr val="980606"/>
                </a:solidFill>
                <a:latin typeface="Arial Black" pitchFamily="34" charset="0"/>
              </a:rPr>
              <a:t>ВИКЛАДАННЯ ПЕДАГОГІЧНИХ ДИСЦИПЛІН</a:t>
            </a:r>
            <a:endParaRPr lang="ru-RU" dirty="0">
              <a:solidFill>
                <a:srgbClr val="980606"/>
              </a:solidFill>
              <a:latin typeface="Arial Black" pitchFamily="34" charset="0"/>
            </a:endParaRPr>
          </a:p>
        </p:txBody>
      </p:sp>
      <p:sp>
        <p:nvSpPr>
          <p:cNvPr id="4" name="Содержимое 4"/>
          <p:cNvSpPr>
            <a:spLocks noGrp="1"/>
          </p:cNvSpPr>
          <p:nvPr>
            <p:ph sz="half" idx="1"/>
          </p:nvPr>
        </p:nvSpPr>
        <p:spPr>
          <a:xfrm>
            <a:off x="964033" y="1462625"/>
            <a:ext cx="7046115" cy="197290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Загальна кількість викладачів кафедри педагогіки та соціальної роботи 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(за штатним розписом) – 20 осіб (11 ставок), в т.ч.: 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					3 докторів наук, професорів; 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					9 кандидатів наук, доцентів; 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					6 кандидатів наук, асистентів; 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					2 асистентів без </a:t>
            </a:r>
            <a:r>
              <a:rPr lang="uk-UA" sz="18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наук.ступ</a:t>
            </a:r>
            <a:r>
              <a:rPr lang="uk-UA" sz="18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. </a:t>
            </a:r>
            <a:endParaRPr lang="ru-RU" sz="1800" b="1" dirty="0" smtClean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5" name="Содержимое 9"/>
          <p:cNvSpPr txBox="1">
            <a:spLocks/>
          </p:cNvSpPr>
          <p:nvPr/>
        </p:nvSpPr>
        <p:spPr>
          <a:xfrm>
            <a:off x="2012568" y="3507390"/>
            <a:ext cx="6638151" cy="1796130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uk-UA" sz="1800" b="1" dirty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Викладання педагогічних дисциплін на інших факультетах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uk-UA" sz="1800" b="1" dirty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(рівень вищої освіти - бакалаврський)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uk-UA" sz="1800" b="1" dirty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забезпечують 8 осіб, в т.ч.: </a:t>
            </a:r>
            <a:endParaRPr lang="uk-UA" sz="1800" b="1" dirty="0" smtClean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uk-UA" sz="18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					1 </a:t>
            </a:r>
            <a:r>
              <a:rPr lang="uk-UA" sz="1800" b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д.пед.н</a:t>
            </a:r>
            <a:r>
              <a:rPr lang="uk-UA" sz="18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., проф.,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uk-UA" sz="18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					6 </a:t>
            </a:r>
            <a:r>
              <a:rPr lang="uk-UA" sz="1800" b="1" dirty="0" err="1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к.н</a:t>
            </a:r>
            <a:r>
              <a:rPr lang="uk-UA" sz="1800" b="1" dirty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., доцентів ,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uk-UA" sz="18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					1 </a:t>
            </a:r>
            <a:r>
              <a:rPr lang="uk-UA" sz="1800" b="1" dirty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асистент.</a:t>
            </a:r>
            <a:endParaRPr lang="ru-RU" sz="1800" b="1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89517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Кафедра педагогіки та соціальної роботи ЧНУ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25803" y="109661"/>
            <a:ext cx="2138426" cy="61097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91440" y="704102"/>
            <a:ext cx="82949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err="1">
                <a:solidFill>
                  <a:srgbClr val="980606"/>
                </a:solidFill>
                <a:latin typeface="Arial Black" pitchFamily="34" charset="0"/>
              </a:rPr>
              <a:t>Перспективні</a:t>
            </a:r>
            <a:r>
              <a:rPr lang="ru-RU" sz="1600" dirty="0">
                <a:solidFill>
                  <a:srgbClr val="980606"/>
                </a:solidFill>
                <a:latin typeface="Arial Black" pitchFamily="34" charset="0"/>
              </a:rPr>
              <a:t> </a:t>
            </a:r>
            <a:r>
              <a:rPr lang="ru-RU" sz="1600" dirty="0" err="1">
                <a:solidFill>
                  <a:srgbClr val="980606"/>
                </a:solidFill>
                <a:latin typeface="Arial Black" pitchFamily="34" charset="0"/>
              </a:rPr>
              <a:t>напрями</a:t>
            </a:r>
            <a:r>
              <a:rPr lang="ru-RU" sz="1600" dirty="0">
                <a:solidFill>
                  <a:srgbClr val="980606"/>
                </a:solidFill>
                <a:latin typeface="Arial Black" pitchFamily="34" charset="0"/>
              </a:rPr>
              <a:t> </a:t>
            </a:r>
            <a:r>
              <a:rPr lang="ru-RU" sz="1600" dirty="0" err="1">
                <a:solidFill>
                  <a:srgbClr val="980606"/>
                </a:solidFill>
                <a:latin typeface="Arial Black" pitchFamily="34" charset="0"/>
              </a:rPr>
              <a:t>роботи</a:t>
            </a:r>
            <a:r>
              <a:rPr lang="ru-RU" sz="1600" dirty="0">
                <a:solidFill>
                  <a:srgbClr val="980606"/>
                </a:solidFill>
                <a:latin typeface="Arial Black" pitchFamily="34" charset="0"/>
              </a:rPr>
              <a:t> і </a:t>
            </a:r>
            <a:r>
              <a:rPr lang="ru-RU" sz="1600" dirty="0" err="1">
                <a:solidFill>
                  <a:srgbClr val="980606"/>
                </a:solidFill>
                <a:latin typeface="Arial Black" pitchFamily="34" charset="0"/>
              </a:rPr>
              <a:t>завдання</a:t>
            </a:r>
            <a:r>
              <a:rPr lang="ru-RU" sz="1600" dirty="0">
                <a:solidFill>
                  <a:srgbClr val="980606"/>
                </a:solidFill>
                <a:latin typeface="Arial Black" pitchFamily="34" charset="0"/>
              </a:rPr>
              <a:t> </a:t>
            </a:r>
            <a:r>
              <a:rPr lang="ru-RU" sz="1600" dirty="0" err="1">
                <a:solidFill>
                  <a:srgbClr val="980606"/>
                </a:solidFill>
                <a:latin typeface="Arial Black" pitchFamily="34" charset="0"/>
              </a:rPr>
              <a:t>кафедри</a:t>
            </a:r>
            <a:endParaRPr lang="ru-RU" sz="1600" dirty="0">
              <a:solidFill>
                <a:srgbClr val="980606"/>
              </a:solidFill>
              <a:latin typeface="Arial Black" pitchFamily="34" charset="0"/>
            </a:endParaRPr>
          </a:p>
          <a:p>
            <a:pPr algn="ctr"/>
            <a:r>
              <a:rPr lang="ru-RU" sz="1600" dirty="0" err="1">
                <a:solidFill>
                  <a:srgbClr val="980606"/>
                </a:solidFill>
                <a:latin typeface="Arial Black" pitchFamily="34" charset="0"/>
              </a:rPr>
              <a:t>щодо</a:t>
            </a:r>
            <a:r>
              <a:rPr lang="ru-RU" sz="1600" dirty="0">
                <a:solidFill>
                  <a:srgbClr val="980606"/>
                </a:solidFill>
                <a:latin typeface="Arial Black" pitchFamily="34" charset="0"/>
              </a:rPr>
              <a:t> </a:t>
            </a:r>
            <a:r>
              <a:rPr lang="ru-RU" sz="1600" dirty="0" err="1">
                <a:solidFill>
                  <a:srgbClr val="980606"/>
                </a:solidFill>
                <a:latin typeface="Arial Black" pitchFamily="34" charset="0"/>
              </a:rPr>
              <a:t>забезпечення</a:t>
            </a:r>
            <a:r>
              <a:rPr lang="ru-RU" sz="1600" dirty="0">
                <a:solidFill>
                  <a:srgbClr val="980606"/>
                </a:solidFill>
                <a:latin typeface="Arial Black" pitchFamily="34" charset="0"/>
              </a:rPr>
              <a:t> </a:t>
            </a:r>
            <a:r>
              <a:rPr lang="ru-RU" sz="1600" dirty="0" err="1">
                <a:solidFill>
                  <a:srgbClr val="980606"/>
                </a:solidFill>
                <a:latin typeface="Arial Black" pitchFamily="34" charset="0"/>
              </a:rPr>
              <a:t>якості</a:t>
            </a:r>
            <a:r>
              <a:rPr lang="ru-RU" sz="1600" dirty="0">
                <a:solidFill>
                  <a:srgbClr val="980606"/>
                </a:solidFill>
                <a:latin typeface="Arial Black" pitchFamily="34" charset="0"/>
              </a:rPr>
              <a:t> </a:t>
            </a:r>
            <a:r>
              <a:rPr lang="uk-UA" sz="1600" dirty="0">
                <a:solidFill>
                  <a:srgbClr val="980606"/>
                </a:solidFill>
                <a:latin typeface="Arial Black" pitchFamily="34" charset="0"/>
              </a:rPr>
              <a:t>змісту і методики викладання педагогічних дисциплін</a:t>
            </a:r>
            <a:endParaRPr lang="ru-RU" sz="1600" dirty="0">
              <a:solidFill>
                <a:srgbClr val="980606"/>
              </a:solidFill>
              <a:latin typeface="Arial Black" pitchFamily="34" charset="0"/>
            </a:endParaRPr>
          </a:p>
        </p:txBody>
      </p:sp>
      <p:graphicFrame>
        <p:nvGraphicFramePr>
          <p:cNvPr id="4" name="Содержимое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2148896998"/>
              </p:ext>
            </p:extLst>
          </p:nvPr>
        </p:nvGraphicFramePr>
        <p:xfrm>
          <a:off x="320260" y="1691624"/>
          <a:ext cx="8643969" cy="42185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57600"/>
                <a:gridCol w="375826"/>
                <a:gridCol w="4810543"/>
              </a:tblGrid>
              <a:tr h="38569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771387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uk-UA" sz="1400" b="1" dirty="0" smtClean="0">
                          <a:latin typeface="Arial Narrow" pitchFamily="34" charset="0"/>
                        </a:rPr>
                        <a:t>Модернізація змісту дисциплін з урахуванням Основних засад реформи загальної середньої освіти 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buNone/>
                      </a:pPr>
                      <a:r>
                        <a:rPr lang="uk-UA" sz="14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Оновлення робочих програм навчальних дисциплін 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8006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Розширення спектру інтерактивних методів взаємодії викладача і студентів на освітніх он-лайн платформах</a:t>
                      </a:r>
                      <a:endParaRPr lang="ru-RU" sz="1400" b="1" kern="1200" dirty="0" smtClean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Розробка видів діяльності і завдань для поточного, рубіжного і підсумкового контролю в системі 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MOODLE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71222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Підвищення технологічно-дидактичної компетентності викладачів</a:t>
                      </a:r>
                      <a:endParaRPr lang="ru-RU" sz="1400" b="1" kern="1200" dirty="0" smtClean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endParaRPr lang="ru-RU" sz="1400" b="1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Освоєння викладачами інтерактивних методик викладання на платформах он-лайн навчання (активізувати участь у пропозиціях неформальної педагогічної освіти - тренінгові програми, </a:t>
                      </a:r>
                      <a:r>
                        <a:rPr lang="uk-UA" sz="1400" b="1" kern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вебінари</a:t>
                      </a:r>
                      <a:r>
                        <a:rPr lang="uk-UA" sz="14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, майстер-класи)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64239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Удосконалення навчально-методичного забезпечення дисциплін</a:t>
                      </a:r>
                      <a:endParaRPr lang="ru-RU" sz="1400" b="1" kern="1200" dirty="0" smtClean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Підготовка й видання викладачами кафедри відповідної навчально-методичної літератури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71387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Підвищення професійної компетентності викладачів кафедри у галузі освітніх, педагогічних наук, середньої освіти </a:t>
                      </a:r>
                      <a:endParaRPr lang="ru-RU" sz="1400" b="1" kern="1200" dirty="0" smtClean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Проходження підвищення кваліфікації і стажування за програмами галузі 01 Освіта/Педагогіка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Нашивка 5"/>
          <p:cNvSpPr/>
          <p:nvPr/>
        </p:nvSpPr>
        <p:spPr>
          <a:xfrm>
            <a:off x="3814354" y="2181497"/>
            <a:ext cx="314816" cy="470263"/>
          </a:xfrm>
          <a:prstGeom prst="chevron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Нашивка 6"/>
          <p:cNvSpPr/>
          <p:nvPr/>
        </p:nvSpPr>
        <p:spPr>
          <a:xfrm>
            <a:off x="3836126" y="3013167"/>
            <a:ext cx="314816" cy="470263"/>
          </a:xfrm>
          <a:prstGeom prst="chevron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Нашивка 7"/>
          <p:cNvSpPr/>
          <p:nvPr/>
        </p:nvSpPr>
        <p:spPr>
          <a:xfrm>
            <a:off x="3831771" y="3870960"/>
            <a:ext cx="314816" cy="470263"/>
          </a:xfrm>
          <a:prstGeom prst="chevron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Нашивка 8"/>
          <p:cNvSpPr/>
          <p:nvPr/>
        </p:nvSpPr>
        <p:spPr>
          <a:xfrm>
            <a:off x="3801291" y="4611188"/>
            <a:ext cx="314816" cy="470263"/>
          </a:xfrm>
          <a:prstGeom prst="chevron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Нашивка 9"/>
          <p:cNvSpPr/>
          <p:nvPr/>
        </p:nvSpPr>
        <p:spPr>
          <a:xfrm>
            <a:off x="3783874" y="5273039"/>
            <a:ext cx="314816" cy="470263"/>
          </a:xfrm>
          <a:prstGeom prst="chevron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5356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Кафедра педагогіки та соціальної роботи ЧНУ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25803" y="109661"/>
            <a:ext cx="2138426" cy="61097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74765" y="592225"/>
            <a:ext cx="82165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err="1">
                <a:solidFill>
                  <a:srgbClr val="980606"/>
                </a:solidFill>
                <a:latin typeface="Arial Black" pitchFamily="34" charset="0"/>
              </a:rPr>
              <a:t>Перспективні</a:t>
            </a:r>
            <a:r>
              <a:rPr lang="ru-RU" sz="1600" dirty="0">
                <a:solidFill>
                  <a:srgbClr val="980606"/>
                </a:solidFill>
                <a:latin typeface="Arial Black" pitchFamily="34" charset="0"/>
              </a:rPr>
              <a:t> </a:t>
            </a:r>
            <a:r>
              <a:rPr lang="ru-RU" sz="1600" dirty="0" err="1">
                <a:solidFill>
                  <a:srgbClr val="980606"/>
                </a:solidFill>
                <a:latin typeface="Arial Black" pitchFamily="34" charset="0"/>
              </a:rPr>
              <a:t>напрями</a:t>
            </a:r>
            <a:r>
              <a:rPr lang="ru-RU" sz="1600" dirty="0">
                <a:solidFill>
                  <a:srgbClr val="980606"/>
                </a:solidFill>
                <a:latin typeface="Arial Black" pitchFamily="34" charset="0"/>
              </a:rPr>
              <a:t> </a:t>
            </a:r>
            <a:r>
              <a:rPr lang="ru-RU" sz="1600" dirty="0" err="1">
                <a:solidFill>
                  <a:srgbClr val="980606"/>
                </a:solidFill>
                <a:latin typeface="Arial Black" pitchFamily="34" charset="0"/>
              </a:rPr>
              <a:t>роботи</a:t>
            </a:r>
            <a:r>
              <a:rPr lang="ru-RU" sz="1600" dirty="0">
                <a:solidFill>
                  <a:srgbClr val="980606"/>
                </a:solidFill>
                <a:latin typeface="Arial Black" pitchFamily="34" charset="0"/>
              </a:rPr>
              <a:t> і </a:t>
            </a:r>
            <a:r>
              <a:rPr lang="ru-RU" sz="1600" dirty="0" err="1">
                <a:solidFill>
                  <a:srgbClr val="980606"/>
                </a:solidFill>
                <a:latin typeface="Arial Black" pitchFamily="34" charset="0"/>
              </a:rPr>
              <a:t>завдання</a:t>
            </a:r>
            <a:r>
              <a:rPr lang="ru-RU" sz="1600" dirty="0">
                <a:solidFill>
                  <a:srgbClr val="980606"/>
                </a:solidFill>
                <a:latin typeface="Arial Black" pitchFamily="34" charset="0"/>
              </a:rPr>
              <a:t> </a:t>
            </a:r>
            <a:r>
              <a:rPr lang="ru-RU" sz="1600" dirty="0" err="1">
                <a:solidFill>
                  <a:srgbClr val="980606"/>
                </a:solidFill>
                <a:latin typeface="Arial Black" pitchFamily="34" charset="0"/>
              </a:rPr>
              <a:t>кафедри</a:t>
            </a:r>
            <a:r>
              <a:rPr lang="ru-RU" sz="1600" dirty="0">
                <a:solidFill>
                  <a:srgbClr val="980606"/>
                </a:solidFill>
                <a:latin typeface="Arial Black" pitchFamily="34" charset="0"/>
              </a:rPr>
              <a:t> </a:t>
            </a:r>
            <a:br>
              <a:rPr lang="ru-RU" sz="1600" dirty="0">
                <a:solidFill>
                  <a:srgbClr val="980606"/>
                </a:solidFill>
                <a:latin typeface="Arial Black" pitchFamily="34" charset="0"/>
              </a:rPr>
            </a:br>
            <a:r>
              <a:rPr lang="ru-RU" sz="1600" dirty="0" err="1">
                <a:solidFill>
                  <a:srgbClr val="980606"/>
                </a:solidFill>
                <a:latin typeface="Arial Black" pitchFamily="34" charset="0"/>
              </a:rPr>
              <a:t>щодо</a:t>
            </a:r>
            <a:r>
              <a:rPr lang="ru-RU" sz="1600" dirty="0">
                <a:solidFill>
                  <a:srgbClr val="980606"/>
                </a:solidFill>
                <a:latin typeface="Arial Black" pitchFamily="34" charset="0"/>
              </a:rPr>
              <a:t> </a:t>
            </a:r>
            <a:r>
              <a:rPr lang="ru-RU" sz="1600" dirty="0" err="1">
                <a:solidFill>
                  <a:srgbClr val="980606"/>
                </a:solidFill>
                <a:latin typeface="Arial Black" pitchFamily="34" charset="0"/>
              </a:rPr>
              <a:t>активізації</a:t>
            </a:r>
            <a:r>
              <a:rPr lang="ru-RU" sz="1600" dirty="0">
                <a:solidFill>
                  <a:srgbClr val="980606"/>
                </a:solidFill>
                <a:latin typeface="Arial Black" pitchFamily="34" charset="0"/>
              </a:rPr>
              <a:t> </a:t>
            </a:r>
            <a:r>
              <a:rPr lang="uk-UA" sz="1600" dirty="0">
                <a:solidFill>
                  <a:srgbClr val="980606"/>
                </a:solidFill>
                <a:latin typeface="Arial Black" pitchFamily="34" charset="0"/>
              </a:rPr>
              <a:t>науково-дослідної роботи в галузі педагогіки та середньої освіти </a:t>
            </a:r>
            <a:endParaRPr lang="ru-RU" sz="1600" dirty="0">
              <a:solidFill>
                <a:srgbClr val="980606"/>
              </a:solidFill>
              <a:latin typeface="Arial Black" pitchFamily="34" charset="0"/>
            </a:endParaRPr>
          </a:p>
        </p:txBody>
      </p:sp>
      <p:graphicFrame>
        <p:nvGraphicFramePr>
          <p:cNvPr id="4" name="Содержимое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3746306618"/>
              </p:ext>
            </p:extLst>
          </p:nvPr>
        </p:nvGraphicFramePr>
        <p:xfrm>
          <a:off x="320260" y="1423222"/>
          <a:ext cx="8643969" cy="45268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57600"/>
                <a:gridCol w="375826"/>
                <a:gridCol w="4810543"/>
              </a:tblGrid>
              <a:tr h="38569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7713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Організація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1" kern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студентських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1" kern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наукових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1" kern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досліджень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1" kern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із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1" kern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актуальних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1" kern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питань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1" kern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сучасної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1" kern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освіти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1" kern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і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1" kern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педагогіки</a:t>
                      </a:r>
                      <a:endParaRPr lang="uk-UA" sz="1400" b="1" kern="1200" dirty="0" smtClean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uk-UA" sz="14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підготовка студентів спеціальності 014 Середня освіта до участі в щорічній студентській конференції ЧНУ з публікацією доповідей; </a:t>
                      </a:r>
                    </a:p>
                    <a:p>
                      <a:pPr marL="0" algn="l" defTabSz="685800" rtl="0" eaLnBrk="1" latinLnBrk="0" hangingPunct="1"/>
                      <a:r>
                        <a:rPr lang="uk-UA" sz="14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розширення формату проведення І туру Всеукраїнської студентської олімпіади з </a:t>
                      </a:r>
                      <a:r>
                        <a:rPr lang="uk-UA" sz="1400" b="1" kern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“Педагогіки”</a:t>
                      </a:r>
                      <a:r>
                        <a:rPr lang="uk-UA" sz="14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шляхом узгодження програми і організаційних питань з випусковими кафедрами; </a:t>
                      </a:r>
                    </a:p>
                    <a:p>
                      <a:pPr marL="0" algn="l" defTabSz="685800" rtl="0" eaLnBrk="1" latinLnBrk="0" hangingPunct="1"/>
                      <a:r>
                        <a:rPr lang="uk-UA" sz="14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вивчення можливостей виконання студентами різних факультетів наукових робіт на перехресті проблем педагогіки й методики викладання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800655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Визначення проблем педагогіки та середньої освіти як пріоритетних у змісті науково-дослідної роботи викладачів, які забезпечують викладання відповідних дисциплін </a:t>
                      </a:r>
                      <a:endParaRPr lang="ru-RU" sz="1400" b="1" kern="1200" dirty="0" smtClean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Збільшення частки наукових публікацій викладачів кафедри з проблем змісту, методики викладання та якості засвоєння педагогічних дисциплін студентами спеціальності 014 Середня освіта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712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Налагодження широкої наукової комунікації з актуальних питань реалізації педагогічної компоненти змісту підготовки фахівця спеціальності 014 Середня освіта  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наукові семінари, круглі столи, конференції (квітень 2021 р. – конференція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в рамках </a:t>
                      </a:r>
                      <a:r>
                        <a:rPr lang="ru-RU" sz="1400" b="1" kern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кафедральної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теми </a:t>
                      </a:r>
                      <a:r>
                        <a:rPr lang="uk-UA" sz="14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«Освіта і соціальна робота як ресурси розвитку особистості й суспільства в умовах глобалізації і інтеграції» (2021-2025).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Нашивка 4"/>
          <p:cNvSpPr/>
          <p:nvPr/>
        </p:nvSpPr>
        <p:spPr>
          <a:xfrm>
            <a:off x="3814354" y="2181497"/>
            <a:ext cx="314816" cy="470263"/>
          </a:xfrm>
          <a:prstGeom prst="chevron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Нашивка 5"/>
          <p:cNvSpPr/>
          <p:nvPr/>
        </p:nvSpPr>
        <p:spPr>
          <a:xfrm>
            <a:off x="3849188" y="3836126"/>
            <a:ext cx="314816" cy="470263"/>
          </a:xfrm>
          <a:prstGeom prst="chevron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Нашивка 6"/>
          <p:cNvSpPr/>
          <p:nvPr/>
        </p:nvSpPr>
        <p:spPr>
          <a:xfrm>
            <a:off x="3844834" y="5007428"/>
            <a:ext cx="314816" cy="470263"/>
          </a:xfrm>
          <a:prstGeom prst="chevron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5356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Кафедра педагогіки та соціальної роботи ЧНУ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0069" y="109661"/>
            <a:ext cx="1884160" cy="53833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0" y="364403"/>
            <a:ext cx="8729098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500" dirty="0" err="1">
                <a:solidFill>
                  <a:srgbClr val="980606"/>
                </a:solidFill>
                <a:latin typeface="Arial Black" pitchFamily="34" charset="0"/>
              </a:rPr>
              <a:t>Перспективні</a:t>
            </a:r>
            <a:r>
              <a:rPr lang="ru-RU" sz="1500" dirty="0">
                <a:solidFill>
                  <a:srgbClr val="980606"/>
                </a:solidFill>
                <a:latin typeface="Arial Black" pitchFamily="34" charset="0"/>
              </a:rPr>
              <a:t> </a:t>
            </a:r>
            <a:r>
              <a:rPr lang="ru-RU" sz="1500" dirty="0" err="1">
                <a:solidFill>
                  <a:srgbClr val="980606"/>
                </a:solidFill>
                <a:latin typeface="Arial Black" pitchFamily="34" charset="0"/>
              </a:rPr>
              <a:t>напрями</a:t>
            </a:r>
            <a:r>
              <a:rPr lang="ru-RU" sz="1500" dirty="0">
                <a:solidFill>
                  <a:srgbClr val="980606"/>
                </a:solidFill>
                <a:latin typeface="Arial Black" pitchFamily="34" charset="0"/>
              </a:rPr>
              <a:t> </a:t>
            </a:r>
            <a:r>
              <a:rPr lang="ru-RU" sz="1500" dirty="0" err="1">
                <a:solidFill>
                  <a:srgbClr val="980606"/>
                </a:solidFill>
                <a:latin typeface="Arial Black" pitchFamily="34" charset="0"/>
              </a:rPr>
              <a:t>роботи</a:t>
            </a:r>
            <a:r>
              <a:rPr lang="ru-RU" sz="1500" dirty="0">
                <a:solidFill>
                  <a:srgbClr val="980606"/>
                </a:solidFill>
                <a:latin typeface="Arial Black" pitchFamily="34" charset="0"/>
              </a:rPr>
              <a:t> і </a:t>
            </a:r>
            <a:r>
              <a:rPr lang="ru-RU" sz="1500" dirty="0" err="1">
                <a:solidFill>
                  <a:srgbClr val="980606"/>
                </a:solidFill>
                <a:latin typeface="Arial Black" pitchFamily="34" charset="0"/>
              </a:rPr>
              <a:t>завдання</a:t>
            </a:r>
            <a:r>
              <a:rPr lang="ru-RU" sz="1500" dirty="0">
                <a:solidFill>
                  <a:srgbClr val="980606"/>
                </a:solidFill>
                <a:latin typeface="Arial Black" pitchFamily="34" charset="0"/>
              </a:rPr>
              <a:t> </a:t>
            </a:r>
            <a:r>
              <a:rPr lang="ru-RU" sz="1500" dirty="0" err="1">
                <a:solidFill>
                  <a:srgbClr val="980606"/>
                </a:solidFill>
                <a:latin typeface="Arial Black" pitchFamily="34" charset="0"/>
              </a:rPr>
              <a:t>кафедри</a:t>
            </a:r>
            <a:r>
              <a:rPr lang="ru-RU" sz="1500" dirty="0">
                <a:solidFill>
                  <a:srgbClr val="980606"/>
                </a:solidFill>
                <a:latin typeface="Arial Black" pitchFamily="34" charset="0"/>
              </a:rPr>
              <a:t> </a:t>
            </a:r>
            <a:br>
              <a:rPr lang="ru-RU" sz="1500" dirty="0">
                <a:solidFill>
                  <a:srgbClr val="980606"/>
                </a:solidFill>
                <a:latin typeface="Arial Black" pitchFamily="34" charset="0"/>
              </a:rPr>
            </a:br>
            <a:r>
              <a:rPr lang="ru-RU" sz="1500" dirty="0" err="1">
                <a:solidFill>
                  <a:srgbClr val="980606"/>
                </a:solidFill>
                <a:latin typeface="Arial Black" pitchFamily="34" charset="0"/>
              </a:rPr>
              <a:t>щодо</a:t>
            </a:r>
            <a:r>
              <a:rPr lang="ru-RU" sz="1500" dirty="0">
                <a:solidFill>
                  <a:srgbClr val="980606"/>
                </a:solidFill>
                <a:latin typeface="Arial Black" pitchFamily="34" charset="0"/>
              </a:rPr>
              <a:t> </a:t>
            </a:r>
            <a:r>
              <a:rPr lang="uk-UA" sz="1500" dirty="0">
                <a:solidFill>
                  <a:srgbClr val="980606"/>
                </a:solidFill>
                <a:latin typeface="Arial Black" pitchFamily="34" charset="0"/>
              </a:rPr>
              <a:t>налагодження комунікації з випусковими кафедрами </a:t>
            </a:r>
            <a:br>
              <a:rPr lang="uk-UA" sz="1500" dirty="0">
                <a:solidFill>
                  <a:srgbClr val="980606"/>
                </a:solidFill>
                <a:latin typeface="Arial Black" pitchFamily="34" charset="0"/>
              </a:rPr>
            </a:br>
            <a:r>
              <a:rPr lang="uk-UA" sz="1500" dirty="0">
                <a:solidFill>
                  <a:srgbClr val="980606"/>
                </a:solidFill>
                <a:latin typeface="Arial Black" pitchFamily="34" charset="0"/>
              </a:rPr>
              <a:t>спеціальності 014 Середня освіта </a:t>
            </a:r>
            <a:endParaRPr lang="ru-RU" sz="1500" dirty="0">
              <a:solidFill>
                <a:srgbClr val="980606"/>
              </a:solidFill>
              <a:latin typeface="Arial Black" pitchFamily="34" charset="0"/>
            </a:endParaRPr>
          </a:p>
        </p:txBody>
      </p:sp>
      <p:graphicFrame>
        <p:nvGraphicFramePr>
          <p:cNvPr id="4" name="Содержимое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268122150"/>
              </p:ext>
            </p:extLst>
          </p:nvPr>
        </p:nvGraphicFramePr>
        <p:xfrm>
          <a:off x="571565" y="1149233"/>
          <a:ext cx="8157533" cy="2713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63025"/>
                <a:gridCol w="354677"/>
                <a:gridCol w="4539831"/>
              </a:tblGrid>
              <a:tr h="38569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169087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</a:pPr>
                      <a:r>
                        <a:rPr lang="uk-UA" sz="14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Активізувати різні форми академічної взаємодії кафедри педагогіки та соціальної роботи з іншими кафедрами, які є випусковими на спеціальності 014 Середня освіта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Узгодження і організація </a:t>
                      </a:r>
                      <a:r>
                        <a:rPr lang="uk-UA" sz="1400" b="1" kern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взаємовідвідування</a:t>
                      </a:r>
                      <a:r>
                        <a:rPr lang="uk-UA" sz="14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, проведення відкритих занять, спільних методичних семінарів 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006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Вивчати і враховувати в плануванні і здійсненні викладанні педагогічних дисциплін запити і пропозиції випускових кафедр предметних спеціальностей спеціальності 014 Середня освіта </a:t>
                      </a:r>
                      <a:endParaRPr lang="ru-RU" sz="1400" b="1" kern="1200" dirty="0" smtClean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uk-UA" sz="14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залучитися до функціонування постійно діючого Методичного семінару зі спеціальності 014 Середня освіта (при Центрі забезпечення якості освітнього процесу в ЧНУ)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030583" y="4216178"/>
            <a:ext cx="531658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uk-UA" sz="1500" dirty="0">
                <a:solidFill>
                  <a:srgbClr val="980606"/>
                </a:solidFill>
                <a:latin typeface="Arial Black" pitchFamily="34" charset="0"/>
              </a:rPr>
              <a:t>Відкритими для </a:t>
            </a:r>
            <a:r>
              <a:rPr lang="uk-UA" sz="1500" dirty="0" smtClean="0">
                <a:solidFill>
                  <a:srgbClr val="980606"/>
                </a:solidFill>
                <a:latin typeface="Arial Black" pitchFamily="34" charset="0"/>
              </a:rPr>
              <a:t>вивчення залишаються </a:t>
            </a:r>
            <a:r>
              <a:rPr lang="uk-UA" sz="1500" dirty="0">
                <a:solidFill>
                  <a:srgbClr val="980606"/>
                </a:solidFill>
                <a:latin typeface="Arial Black" pitchFamily="34" charset="0"/>
              </a:rPr>
              <a:t>питання: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619793" y="4649931"/>
            <a:ext cx="689718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638" indent="-274638">
              <a:buFont typeface="Wingdings" pitchFamily="2" charset="2"/>
              <a:buChar char="Ø"/>
            </a:pPr>
            <a:r>
              <a:rPr lang="uk-UA" b="1" dirty="0">
                <a:latin typeface="Arial Narrow" pitchFamily="34" charset="0"/>
              </a:rPr>
              <a:t>Розробка альтернативних навчальних дисциплін педагогічного спрямування для </a:t>
            </a:r>
            <a:r>
              <a:rPr lang="uk-UA" b="1" dirty="0" smtClean="0">
                <a:latin typeface="Arial Narrow" pitchFamily="34" charset="0"/>
              </a:rPr>
              <a:t>к</a:t>
            </a:r>
            <a:r>
              <a:rPr lang="uk-UA" b="1" dirty="0" smtClean="0">
                <a:latin typeface="Arial Narrow" pitchFamily="34" charset="0"/>
              </a:rPr>
              <a:t>урсів </a:t>
            </a:r>
            <a:r>
              <a:rPr lang="uk-UA" b="1" dirty="0">
                <a:latin typeface="Arial Narrow" pitchFamily="34" charset="0"/>
              </a:rPr>
              <a:t>підвищення кваліфікації вчителів, які функціонують в ЧНУ </a:t>
            </a:r>
          </a:p>
          <a:p>
            <a:pPr marL="274638" indent="-274638">
              <a:buFont typeface="Wingdings" pitchFamily="2" charset="2"/>
              <a:buNone/>
            </a:pPr>
            <a:r>
              <a:rPr lang="uk-UA" b="1" dirty="0">
                <a:latin typeface="Arial Narrow" pitchFamily="34" charset="0"/>
              </a:rPr>
              <a:t> </a:t>
            </a:r>
            <a:endParaRPr lang="ru-RU" b="1" dirty="0">
              <a:latin typeface="Arial Narrow" pitchFamily="34" charset="0"/>
            </a:endParaRPr>
          </a:p>
          <a:p>
            <a:pPr marL="274638" indent="-274638">
              <a:buFont typeface="Wingdings" pitchFamily="2" charset="2"/>
              <a:buChar char="Ø"/>
            </a:pPr>
            <a:r>
              <a:rPr lang="uk-UA" b="1" dirty="0">
                <a:latin typeface="Arial Narrow" pitchFamily="34" charset="0"/>
              </a:rPr>
              <a:t>Узгодженнями з випусковими кафедрами умов залучення викладачів кафедри до керівництва педагогічною практикою студентів спеціальності 014</a:t>
            </a:r>
          </a:p>
        </p:txBody>
      </p:sp>
      <p:sp>
        <p:nvSpPr>
          <p:cNvPr id="7" name="Нашивка 6"/>
          <p:cNvSpPr/>
          <p:nvPr/>
        </p:nvSpPr>
        <p:spPr>
          <a:xfrm>
            <a:off x="3853543" y="1593669"/>
            <a:ext cx="314816" cy="470263"/>
          </a:xfrm>
          <a:prstGeom prst="chevron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Нашивка 7"/>
          <p:cNvSpPr/>
          <p:nvPr/>
        </p:nvSpPr>
        <p:spPr>
          <a:xfrm>
            <a:off x="3862251" y="2751909"/>
            <a:ext cx="314816" cy="470263"/>
          </a:xfrm>
          <a:prstGeom prst="chevron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53589" y="4676503"/>
            <a:ext cx="613952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800" b="1" dirty="0" smtClean="0">
                <a:ln w="18000">
                  <a:solidFill>
                    <a:schemeClr val="accent2">
                      <a:lumMod val="5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Bookman Old Style" pitchFamily="18" charset="0"/>
              </a:rPr>
              <a:t>!</a:t>
            </a:r>
            <a:endParaRPr lang="ru-RU" sz="8800" b="1" dirty="0">
              <a:ln w="18000">
                <a:solidFill>
                  <a:schemeClr val="accent2">
                    <a:lumMod val="5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5356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" descr="Кафедра педагогіки та соціальної роботи ЧНУ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7464" y="99828"/>
            <a:ext cx="2767749" cy="790785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191296" y="497247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sz="2400" dirty="0">
                <a:solidFill>
                  <a:srgbClr val="980606"/>
                </a:solidFill>
                <a:latin typeface="Arial Black" pitchFamily="34" charset="0"/>
              </a:rPr>
              <a:t>Ліцензовані в ЧНУ </a:t>
            </a:r>
            <a:br>
              <a:rPr lang="uk-UA" sz="2400" dirty="0">
                <a:solidFill>
                  <a:srgbClr val="980606"/>
                </a:solidFill>
                <a:latin typeface="Arial Black" pitchFamily="34" charset="0"/>
              </a:rPr>
            </a:br>
            <a:r>
              <a:rPr lang="uk-UA" sz="2400" dirty="0">
                <a:solidFill>
                  <a:srgbClr val="980606"/>
                </a:solidFill>
                <a:latin typeface="Arial Black" pitchFamily="34" charset="0"/>
              </a:rPr>
              <a:t>освітні програми (17)</a:t>
            </a:r>
            <a:endParaRPr lang="ru-RU" sz="2400" dirty="0">
              <a:solidFill>
                <a:srgbClr val="980606"/>
              </a:solidFill>
              <a:latin typeface="Arial Black" pitchFamily="34" charset="0"/>
            </a:endParaRPr>
          </a:p>
        </p:txBody>
      </p:sp>
      <p:sp>
        <p:nvSpPr>
          <p:cNvPr id="32" name="Содержимое 7"/>
          <p:cNvSpPr txBox="1">
            <a:spLocks/>
          </p:cNvSpPr>
          <p:nvPr/>
        </p:nvSpPr>
        <p:spPr>
          <a:xfrm>
            <a:off x="1803217" y="2551571"/>
            <a:ext cx="2086203" cy="2021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itchFamily="34" charset="0"/>
              </a:rPr>
              <a:t>Бакалавр </a:t>
            </a:r>
            <a:b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itchFamily="34" charset="0"/>
              </a:rPr>
            </a:br>
            <a:r>
              <a:rPr kumimoji="0" 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itchFamily="34" charset="0"/>
              </a:rPr>
              <a:t>014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itchFamily="34" charset="0"/>
              </a:rPr>
              <a:t>Середня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itchFamily="34" charset="0"/>
              </a:rPr>
              <a:t>освіта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 Narrow" pitchFamily="34" charset="0"/>
            </a:endParaRPr>
          </a:p>
        </p:txBody>
      </p:sp>
      <p:sp>
        <p:nvSpPr>
          <p:cNvPr id="33" name="Содержимое 9"/>
          <p:cNvSpPr>
            <a:spLocks noGrp="1"/>
          </p:cNvSpPr>
          <p:nvPr>
            <p:ph idx="1"/>
          </p:nvPr>
        </p:nvSpPr>
        <p:spPr>
          <a:xfrm>
            <a:off x="3844545" y="1481849"/>
            <a:ext cx="4545837" cy="5047740"/>
          </a:xfrm>
        </p:spPr>
        <p:txBody>
          <a:bodyPr>
            <a:normAutofit fontScale="47500" lnSpcReduction="20000"/>
          </a:bodyPr>
          <a:lstStyle/>
          <a:p>
            <a:pPr lvl="0">
              <a:buFont typeface="Wingdings" pitchFamily="2" charset="2"/>
              <a:buChar char="ü"/>
            </a:pPr>
            <a:r>
              <a:rPr lang="uk-UA" sz="38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Біологія </a:t>
            </a:r>
            <a:endParaRPr lang="ru-RU" sz="3800" b="1" dirty="0" smtClean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uk-UA" sz="38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Біологія та здоров’я людини </a:t>
            </a:r>
            <a:endParaRPr lang="ru-RU" sz="3800" b="1" dirty="0" smtClean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uk-UA" sz="38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Географія</a:t>
            </a:r>
            <a:endParaRPr lang="ru-RU" sz="3800" b="1" dirty="0" smtClean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uk-UA" sz="38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Інформатика</a:t>
            </a:r>
            <a:endParaRPr lang="ru-RU" sz="3800" b="1" dirty="0" smtClean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uk-UA" sz="38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Історія</a:t>
            </a:r>
            <a:endParaRPr lang="ru-RU" sz="3800" b="1" dirty="0" smtClean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uk-UA" sz="38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Математика</a:t>
            </a:r>
            <a:endParaRPr lang="ru-RU" sz="3800" b="1" dirty="0" smtClean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uk-UA" sz="38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Мова і література (англійська)</a:t>
            </a:r>
            <a:endParaRPr lang="ru-RU" sz="3800" b="1" dirty="0" smtClean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uk-UA" sz="38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Мова і література (німецька)</a:t>
            </a:r>
            <a:endParaRPr lang="ru-RU" sz="3800" b="1" dirty="0" smtClean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uk-UA" sz="38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Мова і література (російська)</a:t>
            </a:r>
            <a:endParaRPr lang="ru-RU" sz="3800" b="1" dirty="0" smtClean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uk-UA" sz="38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Мова і література (румунська)</a:t>
            </a:r>
            <a:endParaRPr lang="ru-RU" sz="3800" b="1" dirty="0" smtClean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uk-UA" sz="38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Мова і література (французька)</a:t>
            </a:r>
            <a:endParaRPr lang="ru-RU" sz="3800" b="1" dirty="0" smtClean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uk-UA" sz="38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Музичне мистецтво</a:t>
            </a:r>
            <a:endParaRPr lang="ru-RU" sz="3800" b="1" dirty="0" smtClean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uk-UA" sz="38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Трудове навчання та технології </a:t>
            </a:r>
            <a:endParaRPr lang="ru-RU" sz="3800" b="1" dirty="0" smtClean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uk-UA" sz="38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Українська мова і література</a:t>
            </a:r>
            <a:endParaRPr lang="ru-RU" sz="3800" b="1" dirty="0" smtClean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uk-UA" sz="38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Фізика</a:t>
            </a:r>
            <a:endParaRPr lang="ru-RU" sz="3800" b="1" dirty="0" smtClean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uk-UA" sz="38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Фізична культура</a:t>
            </a:r>
            <a:endParaRPr lang="ru-RU" sz="3800" b="1" dirty="0" smtClean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uk-UA" sz="38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Хімія</a:t>
            </a:r>
            <a:endParaRPr lang="ru-RU" sz="3800" b="1" dirty="0" smtClean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425234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Кафедра педагогіки та соціальної роботи ЧНУ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4753" y="109661"/>
            <a:ext cx="1949475" cy="55699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573189" y="379840"/>
            <a:ext cx="54415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err="1">
                <a:solidFill>
                  <a:srgbClr val="980606"/>
                </a:solidFill>
                <a:latin typeface="Arial Black" pitchFamily="34" charset="0"/>
              </a:rPr>
              <a:t>Пропозиції</a:t>
            </a:r>
            <a:r>
              <a:rPr lang="ru-RU" sz="1600" dirty="0">
                <a:solidFill>
                  <a:srgbClr val="980606"/>
                </a:solidFill>
                <a:latin typeface="Arial Black" pitchFamily="34" charset="0"/>
              </a:rPr>
              <a:t> до </a:t>
            </a:r>
            <a:r>
              <a:rPr lang="ru-RU" sz="1600" dirty="0" err="1">
                <a:solidFill>
                  <a:srgbClr val="980606"/>
                </a:solidFill>
                <a:latin typeface="Arial Black" pitchFamily="34" charset="0"/>
              </a:rPr>
              <a:t>проєкту</a:t>
            </a:r>
            <a:r>
              <a:rPr lang="ru-RU" sz="1600" dirty="0">
                <a:solidFill>
                  <a:srgbClr val="980606"/>
                </a:solidFill>
                <a:latin typeface="Arial Black" pitchFamily="34" charset="0"/>
              </a:rPr>
              <a:t>  </a:t>
            </a:r>
            <a:r>
              <a:rPr lang="uk-UA" sz="1600" dirty="0">
                <a:solidFill>
                  <a:srgbClr val="980606"/>
                </a:solidFill>
                <a:latin typeface="Arial Black" pitchFamily="34" charset="0"/>
              </a:rPr>
              <a:t>Рішення</a:t>
            </a:r>
            <a:endParaRPr lang="ru-RU" sz="1600" dirty="0">
              <a:solidFill>
                <a:srgbClr val="980606"/>
              </a:solidFill>
              <a:latin typeface="Arial Black" pitchFamily="34" charset="0"/>
            </a:endParaRPr>
          </a:p>
        </p:txBody>
      </p:sp>
      <p:sp>
        <p:nvSpPr>
          <p:cNvPr id="5" name="Содержимое 9"/>
          <p:cNvSpPr>
            <a:spLocks noGrp="1"/>
          </p:cNvSpPr>
          <p:nvPr>
            <p:ph sz="half" idx="4294967295"/>
          </p:nvPr>
        </p:nvSpPr>
        <p:spPr>
          <a:xfrm>
            <a:off x="1187183" y="1152740"/>
            <a:ext cx="7471954" cy="5224751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uk-UA" sz="1900" b="1" dirty="0" smtClean="0">
                <a:latin typeface="Arial Narrow" pitchFamily="34" charset="0"/>
              </a:rPr>
              <a:t>Викладачам кафедри, які забезпечують викладання педагогічних дисциплін, визначити такі завдання ближньої перспективи: </a:t>
            </a:r>
          </a:p>
          <a:p>
            <a:pPr>
              <a:buNone/>
            </a:pPr>
            <a:endParaRPr lang="uk-UA" sz="1000" b="1" dirty="0" smtClean="0">
              <a:latin typeface="Arial Narrow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uk-UA" sz="1900" b="1" dirty="0" smtClean="0">
                <a:latin typeface="Arial Narrow" pitchFamily="34" charset="0"/>
              </a:rPr>
              <a:t>вдосконалити й модернізувати зміст і методичне забезпечення педагогічних дисциплін відповідно до потреб і умов он-лайн навчання; </a:t>
            </a:r>
          </a:p>
          <a:p>
            <a:pPr>
              <a:buFont typeface="Wingdings" pitchFamily="2" charset="2"/>
              <a:buChar char="Ø"/>
            </a:pPr>
            <a:r>
              <a:rPr lang="uk-UA" sz="1900" b="1" dirty="0" smtClean="0">
                <a:latin typeface="Arial Narrow" pitchFamily="34" charset="0"/>
              </a:rPr>
              <a:t>підготувати й опублікувати навчально-методичну літературу до дисциплін, викладання яких забезпечують (з урахуванням предметної спеціальності) </a:t>
            </a:r>
          </a:p>
          <a:p>
            <a:pPr>
              <a:buFont typeface="Wingdings" pitchFamily="2" charset="2"/>
              <a:buChar char="Ø"/>
            </a:pPr>
            <a:r>
              <a:rPr lang="uk-UA" sz="1900" b="1" dirty="0" smtClean="0">
                <a:latin typeface="Arial Narrow" pitchFamily="34" charset="0"/>
              </a:rPr>
              <a:t>спрямувати індивідуальні програми підвищення кваліфікації і стажування на проблематику галузі 01 Освіта/Педагогіка</a:t>
            </a:r>
            <a:endParaRPr lang="ru-RU" sz="1900" b="1" dirty="0" smtClean="0">
              <a:latin typeface="Arial Narrow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1900" b="1" dirty="0" smtClean="0">
                <a:latin typeface="Arial Narrow" pitchFamily="34" charset="0"/>
              </a:rPr>
              <a:t>у </a:t>
            </a:r>
            <a:r>
              <a:rPr lang="ru-RU" sz="1900" b="1" dirty="0" err="1" smtClean="0">
                <a:latin typeface="Arial Narrow" pitchFamily="34" charset="0"/>
              </a:rPr>
              <a:t>плануванні</a:t>
            </a:r>
            <a:r>
              <a:rPr lang="ru-RU" sz="1900" b="1" dirty="0" smtClean="0">
                <a:latin typeface="Arial Narrow" pitchFamily="34" charset="0"/>
              </a:rPr>
              <a:t> </a:t>
            </a:r>
            <a:r>
              <a:rPr lang="ru-RU" sz="1900" b="1" dirty="0" err="1" smtClean="0">
                <a:latin typeface="Arial Narrow" pitchFamily="34" charset="0"/>
              </a:rPr>
              <a:t>науково-дослідної</a:t>
            </a:r>
            <a:r>
              <a:rPr lang="ru-RU" sz="1900" b="1" dirty="0" smtClean="0">
                <a:latin typeface="Arial Narrow" pitchFamily="34" charset="0"/>
              </a:rPr>
              <a:t> </a:t>
            </a:r>
            <a:r>
              <a:rPr lang="ru-RU" sz="1900" b="1" dirty="0" err="1" smtClean="0">
                <a:latin typeface="Arial Narrow" pitchFamily="34" charset="0"/>
              </a:rPr>
              <a:t>роботи</a:t>
            </a:r>
            <a:r>
              <a:rPr lang="ru-RU" sz="1900" b="1" dirty="0" smtClean="0">
                <a:latin typeface="Arial Narrow" pitchFamily="34" charset="0"/>
              </a:rPr>
              <a:t> </a:t>
            </a:r>
            <a:r>
              <a:rPr lang="ru-RU" sz="1900" b="1" dirty="0" err="1" smtClean="0">
                <a:latin typeface="Arial Narrow" pitchFamily="34" charset="0"/>
              </a:rPr>
              <a:t>викладачів</a:t>
            </a:r>
            <a:r>
              <a:rPr lang="ru-RU" sz="1900" b="1" dirty="0" smtClean="0">
                <a:latin typeface="Arial Narrow" pitchFamily="34" charset="0"/>
              </a:rPr>
              <a:t> </a:t>
            </a:r>
            <a:r>
              <a:rPr lang="ru-RU" sz="1900" b="1" dirty="0" err="1" smtClean="0">
                <a:latin typeface="Arial Narrow" pitchFamily="34" charset="0"/>
              </a:rPr>
              <a:t>кафедри</a:t>
            </a:r>
            <a:r>
              <a:rPr lang="ru-RU" sz="1900" b="1" dirty="0" smtClean="0">
                <a:latin typeface="Arial Narrow" pitchFamily="34" charset="0"/>
              </a:rPr>
              <a:t> </a:t>
            </a:r>
            <a:r>
              <a:rPr lang="ru-RU" sz="1900" b="1" dirty="0" err="1" smtClean="0">
                <a:latin typeface="Arial Narrow" pitchFamily="34" charset="0"/>
              </a:rPr>
              <a:t>і</a:t>
            </a:r>
            <a:r>
              <a:rPr lang="ru-RU" sz="1900" b="1" dirty="0" smtClean="0">
                <a:latin typeface="Arial Narrow" pitchFamily="34" charset="0"/>
              </a:rPr>
              <a:t> </a:t>
            </a:r>
            <a:r>
              <a:rPr lang="ru-RU" sz="1900" b="1" dirty="0" err="1" smtClean="0">
                <a:latin typeface="Arial Narrow" pitchFamily="34" charset="0"/>
              </a:rPr>
              <a:t>студентів</a:t>
            </a:r>
            <a:r>
              <a:rPr lang="ru-RU" sz="1900" b="1" dirty="0" smtClean="0">
                <a:latin typeface="Arial Narrow" pitchFamily="34" charset="0"/>
              </a:rPr>
              <a:t> </a:t>
            </a:r>
            <a:r>
              <a:rPr lang="ru-RU" sz="1900" b="1" dirty="0" err="1" smtClean="0">
                <a:latin typeface="Arial Narrow" pitchFamily="34" charset="0"/>
              </a:rPr>
              <a:t>передбачити</a:t>
            </a:r>
            <a:r>
              <a:rPr lang="ru-RU" sz="1900" b="1" dirty="0" smtClean="0">
                <a:latin typeface="Arial Narrow" pitchFamily="34" charset="0"/>
              </a:rPr>
              <a:t> тематику </a:t>
            </a:r>
            <a:r>
              <a:rPr lang="ru-RU" sz="1900" b="1" dirty="0" err="1" smtClean="0">
                <a:latin typeface="Arial Narrow" pitchFamily="34" charset="0"/>
              </a:rPr>
              <a:t>з</a:t>
            </a:r>
            <a:r>
              <a:rPr lang="ru-RU" sz="1900" b="1" dirty="0" smtClean="0">
                <a:latin typeface="Arial Narrow" pitchFamily="34" charset="0"/>
              </a:rPr>
              <a:t> </a:t>
            </a:r>
            <a:r>
              <a:rPr lang="ru-RU" sz="1900" b="1" dirty="0" err="1" smtClean="0">
                <a:latin typeface="Arial Narrow" pitchFamily="34" charset="0"/>
              </a:rPr>
              <a:t>актуальних</a:t>
            </a:r>
            <a:r>
              <a:rPr lang="ru-RU" sz="1900" b="1" dirty="0" smtClean="0">
                <a:latin typeface="Arial Narrow" pitchFamily="34" charset="0"/>
              </a:rPr>
              <a:t> </a:t>
            </a:r>
            <a:r>
              <a:rPr lang="ru-RU" sz="1900" b="1" dirty="0" err="1" smtClean="0">
                <a:latin typeface="Arial Narrow" pitchFamily="34" charset="0"/>
              </a:rPr>
              <a:t>питань</a:t>
            </a:r>
            <a:r>
              <a:rPr lang="ru-RU" sz="1900" b="1" dirty="0" smtClean="0">
                <a:latin typeface="Arial Narrow" pitchFamily="34" charset="0"/>
              </a:rPr>
              <a:t> </a:t>
            </a:r>
            <a:r>
              <a:rPr lang="ru-RU" sz="1900" b="1" dirty="0" err="1" smtClean="0">
                <a:latin typeface="Arial Narrow" pitchFamily="34" charset="0"/>
              </a:rPr>
              <a:t>педагогіки</a:t>
            </a:r>
            <a:r>
              <a:rPr lang="ru-RU" sz="1900" b="1" dirty="0" smtClean="0">
                <a:latin typeface="Arial Narrow" pitchFamily="34" charset="0"/>
              </a:rPr>
              <a:t> </a:t>
            </a:r>
            <a:r>
              <a:rPr lang="ru-RU" sz="1900" b="1" dirty="0" err="1" smtClean="0">
                <a:latin typeface="Arial Narrow" pitchFamily="34" charset="0"/>
              </a:rPr>
              <a:t>і</a:t>
            </a:r>
            <a:r>
              <a:rPr lang="ru-RU" sz="1900" b="1" dirty="0" smtClean="0">
                <a:latin typeface="Arial Narrow" pitchFamily="34" charset="0"/>
              </a:rPr>
              <a:t> </a:t>
            </a:r>
            <a:r>
              <a:rPr lang="ru-RU" sz="1900" b="1" dirty="0" err="1" smtClean="0">
                <a:latin typeface="Arial Narrow" pitchFamily="34" charset="0"/>
              </a:rPr>
              <a:t>сучасної</a:t>
            </a:r>
            <a:r>
              <a:rPr lang="ru-RU" sz="1900" b="1" dirty="0" smtClean="0">
                <a:latin typeface="Arial Narrow" pitchFamily="34" charset="0"/>
              </a:rPr>
              <a:t> </a:t>
            </a:r>
            <a:r>
              <a:rPr lang="ru-RU" sz="1900" b="1" dirty="0" err="1" smtClean="0">
                <a:latin typeface="Arial Narrow" pitchFamily="34" charset="0"/>
              </a:rPr>
              <a:t>загальної</a:t>
            </a:r>
            <a:r>
              <a:rPr lang="ru-RU" sz="1900" b="1" dirty="0" smtClean="0">
                <a:latin typeface="Arial Narrow" pitchFamily="34" charset="0"/>
              </a:rPr>
              <a:t> </a:t>
            </a:r>
            <a:r>
              <a:rPr lang="ru-RU" sz="1900" b="1" dirty="0" err="1" smtClean="0">
                <a:latin typeface="Arial Narrow" pitchFamily="34" charset="0"/>
              </a:rPr>
              <a:t>середньої</a:t>
            </a:r>
            <a:r>
              <a:rPr lang="ru-RU" sz="1900" b="1" dirty="0" smtClean="0">
                <a:latin typeface="Arial Narrow" pitchFamily="34" charset="0"/>
              </a:rPr>
              <a:t> </a:t>
            </a:r>
            <a:r>
              <a:rPr lang="ru-RU" sz="1900" b="1" dirty="0" err="1" smtClean="0">
                <a:latin typeface="Arial Narrow" pitchFamily="34" charset="0"/>
              </a:rPr>
              <a:t>освіти</a:t>
            </a:r>
            <a:r>
              <a:rPr lang="ru-RU" sz="1900" b="1" dirty="0" smtClean="0">
                <a:latin typeface="Arial Narrow" pitchFamily="34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uk-UA" sz="1900" b="1" dirty="0" smtClean="0">
                <a:latin typeface="Arial Narrow" pitchFamily="34" charset="0"/>
              </a:rPr>
              <a:t>ініціювати/активізувати участь у різнорівневих науково-методичних заходах (семінари, круглі столи, конференції) з актуальних питань реалізації педагогічної компоненти змісту підготовки фахівця спеціальності 014 Середня освіта</a:t>
            </a:r>
          </a:p>
        </p:txBody>
      </p:sp>
    </p:spTree>
    <p:extLst>
      <p:ext uri="{BB962C8B-B14F-4D97-AF65-F5344CB8AC3E}">
        <p14:creationId xmlns:p14="http://schemas.microsoft.com/office/powerpoint/2010/main" xmlns="" val="11565606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Кафедра педагогіки та соціальної роботи ЧНУ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1768" y="109660"/>
            <a:ext cx="2722461" cy="777845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2851638" y="2822993"/>
            <a:ext cx="39741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 smtClean="0">
                <a:solidFill>
                  <a:srgbClr val="2D508F"/>
                </a:solidFill>
                <a:latin typeface="Arial Black" pitchFamily="34" charset="0"/>
              </a:rPr>
              <a:t>ДЯКУЮ ЗА УВАГУ!</a:t>
            </a:r>
            <a:r>
              <a:rPr lang="ru-RU" sz="2800" dirty="0" smtClean="0">
                <a:solidFill>
                  <a:srgbClr val="2D508F"/>
                </a:solidFill>
                <a:latin typeface="Arial Black" pitchFamily="34" charset="0"/>
              </a:rPr>
              <a:t> </a:t>
            </a:r>
            <a:endParaRPr lang="ru-RU" sz="2800" dirty="0">
              <a:solidFill>
                <a:srgbClr val="2D50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7050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Кафедра педагогіки та соціальної роботи ЧНУ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58377" y="193374"/>
            <a:ext cx="2305851" cy="658814"/>
          </a:xfrm>
          <a:prstGeom prst="rect">
            <a:avLst/>
          </a:prstGeom>
          <a:noFill/>
        </p:spPr>
      </p:pic>
      <p:sp>
        <p:nvSpPr>
          <p:cNvPr id="3" name="Заголовок 6"/>
          <p:cNvSpPr txBox="1">
            <a:spLocks/>
          </p:cNvSpPr>
          <p:nvPr/>
        </p:nvSpPr>
        <p:spPr>
          <a:xfrm>
            <a:off x="2567697" y="499206"/>
            <a:ext cx="3627041" cy="5111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2400" dirty="0">
                <a:solidFill>
                  <a:srgbClr val="980606"/>
                </a:solidFill>
                <a:latin typeface="Arial Black" pitchFamily="34" charset="0"/>
              </a:rPr>
              <a:t>ЗАГАЛЬНИЙ ОПИС</a:t>
            </a:r>
            <a:endParaRPr lang="ru-RU" sz="2400" dirty="0">
              <a:solidFill>
                <a:srgbClr val="980606"/>
              </a:solidFill>
              <a:latin typeface="Arial Black" pitchFamily="34" charset="0"/>
            </a:endParaRPr>
          </a:p>
        </p:txBody>
      </p:sp>
      <p:sp>
        <p:nvSpPr>
          <p:cNvPr id="4" name="Заголовок 6"/>
          <p:cNvSpPr>
            <a:spLocks noGrp="1"/>
          </p:cNvSpPr>
          <p:nvPr>
            <p:ph type="title"/>
          </p:nvPr>
        </p:nvSpPr>
        <p:spPr>
          <a:xfrm>
            <a:off x="635795" y="1392853"/>
            <a:ext cx="8086724" cy="387660"/>
          </a:xfrm>
        </p:spPr>
        <p:txBody>
          <a:bodyPr>
            <a:noAutofit/>
          </a:bodyPr>
          <a:lstStyle/>
          <a:p>
            <a:pPr algn="ctr"/>
            <a:r>
              <a:rPr lang="uk-UA" sz="2400" b="1" i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Педагогіка з основами </a:t>
            </a:r>
            <a:r>
              <a:rPr lang="uk-UA" sz="2400" b="1" i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педмайстерності</a:t>
            </a:r>
            <a:endParaRPr lang="ru-RU" sz="2400" b="1" i="1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51863029"/>
              </p:ext>
            </p:extLst>
          </p:nvPr>
        </p:nvGraphicFramePr>
        <p:xfrm>
          <a:off x="564357" y="2120777"/>
          <a:ext cx="82296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8005"/>
                <a:gridCol w="746975"/>
                <a:gridCol w="695459"/>
                <a:gridCol w="914400"/>
                <a:gridCol w="746975"/>
                <a:gridCol w="759853"/>
                <a:gridCol w="1056068"/>
                <a:gridCol w="850006"/>
                <a:gridCol w="1581859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Arial" pitchFamily="34" charset="0"/>
                          <a:cs typeface="Arial" pitchFamily="34" charset="0"/>
                        </a:rPr>
                        <a:t>кредитів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 smtClean="0">
                          <a:latin typeface="Arial" pitchFamily="34" charset="0"/>
                          <a:cs typeface="Arial" pitchFamily="34" charset="0"/>
                        </a:rPr>
                        <a:t>годин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Aft>
                          <a:spcPts val="0"/>
                        </a:spcAft>
                      </a:pPr>
                      <a:r>
                        <a:rPr lang="uk-UA" sz="1200" b="1" dirty="0" smtClean="0">
                          <a:latin typeface="Arial" pitchFamily="34" charset="0"/>
                          <a:cs typeface="Arial" pitchFamily="34" charset="0"/>
                        </a:rPr>
                        <a:t>лекції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Arial" pitchFamily="34" charset="0"/>
                          <a:cs typeface="Arial" pitchFamily="34" charset="0"/>
                        </a:rPr>
                        <a:t>практичні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Aft>
                          <a:spcPts val="0"/>
                        </a:spcAft>
                      </a:pPr>
                      <a:r>
                        <a:rPr lang="uk-UA" sz="1200" b="1" dirty="0" smtClean="0">
                          <a:latin typeface="Arial" pitchFamily="34" charset="0"/>
                          <a:cs typeface="Arial" pitchFamily="34" charset="0"/>
                        </a:rPr>
                        <a:t>семінар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Aft>
                          <a:spcPts val="0"/>
                        </a:spcAft>
                      </a:pPr>
                      <a:r>
                        <a:rPr lang="uk-UA" sz="1200" b="1" dirty="0" err="1" smtClean="0">
                          <a:latin typeface="Arial" pitchFamily="34" charset="0"/>
                          <a:cs typeface="Arial" pitchFamily="34" charset="0"/>
                        </a:rPr>
                        <a:t>лаборат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Arial" pitchFamily="34" charset="0"/>
                          <a:cs typeface="Arial" pitchFamily="34" charset="0"/>
                        </a:rPr>
                        <a:t>самостійна робота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Aft>
                          <a:spcPts val="0"/>
                        </a:spcAft>
                      </a:pPr>
                      <a:r>
                        <a:rPr lang="uk-UA" sz="1200" b="1" dirty="0" err="1" smtClean="0">
                          <a:latin typeface="Arial" pitchFamily="34" charset="0"/>
                          <a:cs typeface="Arial" pitchFamily="34" charset="0"/>
                        </a:rPr>
                        <a:t>інд</a:t>
                      </a:r>
                      <a:r>
                        <a:rPr lang="uk-UA" sz="1200" b="1" dirty="0" smtClean="0">
                          <a:latin typeface="Arial" pitchFamily="34" charset="0"/>
                          <a:cs typeface="Arial" pitchFamily="34" charset="0"/>
                        </a:rPr>
                        <a:t>. завдання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Arial" pitchFamily="34" charset="0"/>
                          <a:cs typeface="Arial" pitchFamily="34" charset="0"/>
                        </a:rPr>
                        <a:t>Вид </a:t>
                      </a:r>
                      <a:r>
                        <a:rPr lang="uk-UA" sz="1200" b="1" dirty="0" smtClean="0">
                          <a:latin typeface="Arial" pitchFamily="34" charset="0"/>
                          <a:cs typeface="Arial" pitchFamily="34" charset="0"/>
                        </a:rPr>
                        <a:t>підсумкового </a:t>
                      </a:r>
                      <a:r>
                        <a:rPr lang="uk-UA" sz="1200" b="1" dirty="0">
                          <a:latin typeface="Arial" pitchFamily="34" charset="0"/>
                          <a:cs typeface="Arial" pitchFamily="34" charset="0"/>
                        </a:rPr>
                        <a:t>контролю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latin typeface="Arial" pitchFamily="34" charset="0"/>
                          <a:cs typeface="Arial" pitchFamily="34" charset="0"/>
                        </a:rPr>
                        <a:t>150</a:t>
                      </a:r>
                      <a:endParaRPr lang="ru-RU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ru-RU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ru-RU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latin typeface="Arial" pitchFamily="34" charset="0"/>
                          <a:cs typeface="Arial" pitchFamily="34" charset="0"/>
                        </a:rPr>
                        <a:t>90</a:t>
                      </a:r>
                      <a:endParaRPr lang="ru-RU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latin typeface="Arial" pitchFamily="34" charset="0"/>
                          <a:cs typeface="Arial" pitchFamily="34" charset="0"/>
                        </a:rPr>
                        <a:t>екзамен</a:t>
                      </a:r>
                      <a:endParaRPr lang="ru-RU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Заголовок 6"/>
          <p:cNvSpPr txBox="1">
            <a:spLocks/>
          </p:cNvSpPr>
          <p:nvPr/>
        </p:nvSpPr>
        <p:spPr>
          <a:xfrm>
            <a:off x="714348" y="3606085"/>
            <a:ext cx="7929618" cy="6660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2400" b="1" i="1" dirty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ea typeface="+mj-ea"/>
                <a:cs typeface="+mj-cs"/>
              </a:rPr>
              <a:t>Методика соціально-виховної </a:t>
            </a:r>
            <a:r>
              <a:rPr lang="uk-UA" sz="2400" b="1" i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ea typeface="+mj-ea"/>
                <a:cs typeface="+mj-cs"/>
              </a:rPr>
              <a:t>роботи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2400" b="1" i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ea typeface="+mj-ea"/>
                <a:cs typeface="+mj-cs"/>
              </a:rPr>
              <a:t>в </a:t>
            </a:r>
            <a:r>
              <a:rPr lang="uk-UA" sz="2400" b="1" i="1" dirty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ea typeface="+mj-ea"/>
                <a:cs typeface="+mj-cs"/>
              </a:rPr>
              <a:t>сучасних умовах</a:t>
            </a:r>
            <a:endParaRPr lang="ru-RU" sz="2400" b="1" i="1" dirty="0">
              <a:solidFill>
                <a:schemeClr val="tx2">
                  <a:lumMod val="75000"/>
                </a:schemeClr>
              </a:solidFill>
              <a:latin typeface="Arial Narrow" pitchFamily="34" charset="0"/>
              <a:ea typeface="+mj-ea"/>
              <a:cs typeface="+mj-cs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6652729"/>
              </p:ext>
            </p:extLst>
          </p:nvPr>
        </p:nvGraphicFramePr>
        <p:xfrm>
          <a:off x="500034" y="4572008"/>
          <a:ext cx="82296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6490"/>
                <a:gridCol w="592428"/>
                <a:gridCol w="669702"/>
                <a:gridCol w="953036"/>
                <a:gridCol w="772733"/>
                <a:gridCol w="837126"/>
                <a:gridCol w="991674"/>
                <a:gridCol w="1081825"/>
                <a:gridCol w="1504586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кредитів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годин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Aft>
                          <a:spcPts val="0"/>
                        </a:spcAft>
                      </a:pPr>
                      <a:r>
                        <a:rPr lang="uk-UA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лекції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практичні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Aft>
                          <a:spcPts val="0"/>
                        </a:spcAft>
                      </a:pPr>
                      <a:r>
                        <a:rPr lang="uk-UA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семінар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Aft>
                          <a:spcPts val="0"/>
                        </a:spcAft>
                      </a:pPr>
                      <a:r>
                        <a:rPr lang="uk-UA" sz="12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лаборат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самостійна робота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Aft>
                          <a:spcPts val="0"/>
                        </a:spcAft>
                      </a:pPr>
                      <a:r>
                        <a:rPr lang="uk-UA" sz="12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інд</a:t>
                      </a:r>
                      <a:r>
                        <a:rPr lang="uk-UA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 завдання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Вид </a:t>
                      </a:r>
                      <a:r>
                        <a:rPr lang="uk-UA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підсумкового </a:t>
                      </a:r>
                      <a:r>
                        <a:rPr lang="uk-UA" sz="12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контролю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90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Aft>
                          <a:spcPts val="0"/>
                        </a:spcAft>
                      </a:pP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Aft>
                          <a:spcPts val="0"/>
                        </a:spcAft>
                      </a:pP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Aft>
                          <a:spcPts val="0"/>
                        </a:spcAft>
                      </a:pP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Aft>
                          <a:spcPts val="0"/>
                        </a:spcAft>
                      </a:pP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Aft>
                          <a:spcPts val="0"/>
                        </a:spcAft>
                      </a:pP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60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Aft>
                          <a:spcPts val="0"/>
                        </a:spcAft>
                      </a:pP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залік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822298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6"/>
          <p:cNvSpPr txBox="1">
            <a:spLocks/>
          </p:cNvSpPr>
          <p:nvPr/>
        </p:nvSpPr>
        <p:spPr>
          <a:xfrm>
            <a:off x="2567695" y="267203"/>
            <a:ext cx="3627041" cy="5111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2400" dirty="0">
                <a:solidFill>
                  <a:srgbClr val="980606"/>
                </a:solidFill>
                <a:latin typeface="Arial Black" pitchFamily="34" charset="0"/>
              </a:rPr>
              <a:t>ЗАГАЛЬНИЙ ОПИС</a:t>
            </a:r>
            <a:endParaRPr lang="ru-RU" sz="2400" dirty="0">
              <a:solidFill>
                <a:srgbClr val="980606"/>
              </a:solidFill>
              <a:latin typeface="Arial Black" pitchFamily="34" charset="0"/>
            </a:endParaRPr>
          </a:p>
        </p:txBody>
      </p:sp>
      <p:pic>
        <p:nvPicPr>
          <p:cNvPr id="3" name="Picture 2" descr="Кафедра педагогіки та соціальної роботи ЧНУ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58377" y="193374"/>
            <a:ext cx="2305851" cy="658814"/>
          </a:xfrm>
          <a:prstGeom prst="rect">
            <a:avLst/>
          </a:prstGeom>
          <a:noFill/>
        </p:spPr>
      </p:pic>
      <p:sp>
        <p:nvSpPr>
          <p:cNvPr id="4" name="Заголовок 6"/>
          <p:cNvSpPr>
            <a:spLocks noGrp="1"/>
          </p:cNvSpPr>
          <p:nvPr>
            <p:ph type="title"/>
          </p:nvPr>
        </p:nvSpPr>
        <p:spPr>
          <a:xfrm>
            <a:off x="1290286" y="971725"/>
            <a:ext cx="6181859" cy="387660"/>
          </a:xfrm>
        </p:spPr>
        <p:txBody>
          <a:bodyPr>
            <a:noAutofit/>
          </a:bodyPr>
          <a:lstStyle/>
          <a:p>
            <a:pPr algn="ctr"/>
            <a:r>
              <a:rPr lang="uk-UA" sz="2400" b="1" i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Педагогіка з основами </a:t>
            </a:r>
            <a:r>
              <a:rPr lang="uk-UA" sz="2400" b="1" i="1" dirty="0" err="1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педмайстерності</a:t>
            </a:r>
            <a:endParaRPr lang="ru-RU" sz="2400" b="1" i="1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734628" y="1342003"/>
            <a:ext cx="8229600" cy="91729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uk-UA" sz="1800" b="1" dirty="0" smtClean="0">
                <a:latin typeface="Arial Narrow" pitchFamily="34" charset="0"/>
              </a:rPr>
              <a:t>Крім середньої освіти, викладання здійснюється і на деяких інших, </a:t>
            </a:r>
            <a:r>
              <a:rPr lang="uk-UA" sz="1800" b="1" i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непедагогічних</a:t>
            </a:r>
            <a:r>
              <a:rPr lang="uk-UA" sz="18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uk-UA" sz="1800" b="1" dirty="0" smtClean="0">
                <a:latin typeface="Arial Narrow" pitchFamily="34" charset="0"/>
              </a:rPr>
              <a:t>спеціальностях.</a:t>
            </a:r>
            <a:endParaRPr lang="ru-RU" sz="1800" b="1" dirty="0" smtClean="0">
              <a:latin typeface="Arial Narrow" pitchFamily="34" charset="0"/>
            </a:endParaRPr>
          </a:p>
          <a:p>
            <a:pPr>
              <a:spcBef>
                <a:spcPts val="0"/>
              </a:spcBef>
            </a:pPr>
            <a:r>
              <a:rPr lang="uk-UA" sz="1800" b="1" dirty="0" smtClean="0">
                <a:latin typeface="Arial Narrow" pitchFamily="34" charset="0"/>
              </a:rPr>
              <a:t>Обсяг, час вивчення, форма контролю – </a:t>
            </a:r>
            <a:r>
              <a:rPr lang="uk-UA" sz="1800" b="1" i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різні, не уніфіковані</a:t>
            </a:r>
            <a:r>
              <a:rPr lang="uk-UA" sz="1800" b="1" dirty="0" smtClean="0">
                <a:latin typeface="Arial Narrow" pitchFamily="34" charset="0"/>
              </a:rPr>
              <a:t>.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26969614"/>
              </p:ext>
            </p:extLst>
          </p:nvPr>
        </p:nvGraphicFramePr>
        <p:xfrm>
          <a:off x="463104" y="2264861"/>
          <a:ext cx="8501124" cy="43677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0266"/>
                <a:gridCol w="428628"/>
                <a:gridCol w="500066"/>
                <a:gridCol w="714380"/>
                <a:gridCol w="785818"/>
                <a:gridCol w="571504"/>
                <a:gridCol w="642942"/>
                <a:gridCol w="500066"/>
                <a:gridCol w="357190"/>
                <a:gridCol w="583410"/>
                <a:gridCol w="416720"/>
                <a:gridCol w="1000134"/>
              </a:tblGrid>
              <a:tr h="24651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спеціальність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7112" marR="6711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Рік підготовки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7112" marR="67112" marT="0" marB="0" vert="vert27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Семестр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7112" marR="67112" marT="0" marB="0" vert="vert27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Кількість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7112" marR="67112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Кількість годин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7112" marR="6711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uk-UA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Форма контролю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vert="vert27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1462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Креди-тів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7112" marR="6711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годин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7112" marR="6711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лекції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7112" marR="67112" marT="0" marB="0" vert="vert27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практичні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7112" marR="67112" marT="0" marB="0" vert="vert27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семінарські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7112" marR="67112" marT="0" marB="0" vert="vert27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лабораторні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7112" marR="67112" marT="0" marB="0" vert="vert27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самостійна робота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7112" marR="67112" marT="0" marB="0" vert="vert27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індивідуальні завдання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7112" marR="67112" marT="0" marB="0" vert="vert27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68258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Професійна освіта</a:t>
                      </a:r>
                    </a:p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ОП «Машинобудування»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8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90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45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5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екзамен</a:t>
                      </a:r>
                      <a:endParaRPr lang="ru-RU" sz="165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69702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Музичне мистецтво</a:t>
                      </a:r>
                    </a:p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ОП</a:t>
                      </a:r>
                      <a:r>
                        <a:rPr lang="uk-UA" sz="12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«Музичне мистецтво»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90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60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5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екзамен</a:t>
                      </a:r>
                      <a:endParaRPr lang="ru-RU" sz="165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40913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Філологія ОП «Англ. мова і літ.»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kern="120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lang="ru-RU" sz="1800" b="1"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90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45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5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залік </a:t>
                      </a:r>
                      <a:endParaRPr lang="ru-RU" sz="165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31064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Філологія</a:t>
                      </a:r>
                    </a:p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ОП «Зарубіжна література»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kern="120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</a:t>
                      </a:r>
                      <a:endParaRPr lang="ru-RU" sz="1800" b="1"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120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75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5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залік</a:t>
                      </a:r>
                      <a:endParaRPr lang="ru-RU" sz="165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50760"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Математика</a:t>
                      </a:r>
                    </a:p>
                    <a:p>
                      <a:pPr marL="0" algn="ctr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ОП «Математика»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120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60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5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залік </a:t>
                      </a:r>
                      <a:endParaRPr lang="ru-RU" sz="165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822298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Кафедра педагогіки та соціальної роботи ЧНУ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293" y="67868"/>
            <a:ext cx="1801935" cy="514838"/>
          </a:xfrm>
          <a:prstGeom prst="rect">
            <a:avLst/>
          </a:prstGeom>
          <a:noFill/>
        </p:spPr>
      </p:pic>
      <p:sp>
        <p:nvSpPr>
          <p:cNvPr id="2" name="Заголовок 6"/>
          <p:cNvSpPr>
            <a:spLocks noGrp="1"/>
          </p:cNvSpPr>
          <p:nvPr>
            <p:ph type="title"/>
          </p:nvPr>
        </p:nvSpPr>
        <p:spPr>
          <a:xfrm>
            <a:off x="500034" y="539742"/>
            <a:ext cx="8229600" cy="511156"/>
          </a:xfrm>
        </p:spPr>
        <p:txBody>
          <a:bodyPr>
            <a:noAutofit/>
          </a:bodyPr>
          <a:lstStyle/>
          <a:p>
            <a:pPr algn="ctr"/>
            <a:r>
              <a:rPr lang="uk-UA" sz="2400" dirty="0">
                <a:solidFill>
                  <a:srgbClr val="980606"/>
                </a:solidFill>
                <a:latin typeface="Arial Black" pitchFamily="34" charset="0"/>
                <a:ea typeface="+mn-ea"/>
                <a:cs typeface="+mn-cs"/>
              </a:rPr>
              <a:t>Педагогіка з основами </a:t>
            </a:r>
            <a:r>
              <a:rPr lang="uk-UA" sz="2400" dirty="0" err="1">
                <a:solidFill>
                  <a:srgbClr val="980606"/>
                </a:solidFill>
                <a:latin typeface="Arial Black" pitchFamily="34" charset="0"/>
                <a:ea typeface="+mn-ea"/>
                <a:cs typeface="+mn-cs"/>
              </a:rPr>
              <a:t>педмайстерності</a:t>
            </a:r>
            <a:endParaRPr lang="ru-RU" sz="2400" dirty="0">
              <a:solidFill>
                <a:srgbClr val="980606"/>
              </a:solidFill>
              <a:latin typeface="Arial Black" pitchFamily="34" charset="0"/>
              <a:ea typeface="+mn-ea"/>
              <a:cs typeface="+mn-cs"/>
            </a:endParaRPr>
          </a:p>
        </p:txBody>
      </p:sp>
      <p:graphicFrame>
        <p:nvGraphicFramePr>
          <p:cNvPr id="4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57912524"/>
              </p:ext>
            </p:extLst>
          </p:nvPr>
        </p:nvGraphicFramePr>
        <p:xfrm>
          <a:off x="500034" y="1141982"/>
          <a:ext cx="82296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8005"/>
                <a:gridCol w="746975"/>
                <a:gridCol w="695459"/>
                <a:gridCol w="914400"/>
                <a:gridCol w="746975"/>
                <a:gridCol w="759853"/>
                <a:gridCol w="1056068"/>
                <a:gridCol w="850006"/>
                <a:gridCol w="1581859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Arial" pitchFamily="34" charset="0"/>
                          <a:cs typeface="Arial" pitchFamily="34" charset="0"/>
                        </a:rPr>
                        <a:t>кредитів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 smtClean="0">
                          <a:latin typeface="Arial" pitchFamily="34" charset="0"/>
                          <a:cs typeface="Arial" pitchFamily="34" charset="0"/>
                        </a:rPr>
                        <a:t>годин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Aft>
                          <a:spcPts val="0"/>
                        </a:spcAft>
                      </a:pPr>
                      <a:r>
                        <a:rPr lang="uk-UA" sz="1200" b="1" dirty="0" smtClean="0">
                          <a:latin typeface="Arial" pitchFamily="34" charset="0"/>
                          <a:cs typeface="Arial" pitchFamily="34" charset="0"/>
                        </a:rPr>
                        <a:t>лекції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Arial" pitchFamily="34" charset="0"/>
                          <a:cs typeface="Arial" pitchFamily="34" charset="0"/>
                        </a:rPr>
                        <a:t>практичні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Aft>
                          <a:spcPts val="0"/>
                        </a:spcAft>
                      </a:pPr>
                      <a:r>
                        <a:rPr lang="uk-UA" sz="1200" b="1" dirty="0" smtClean="0">
                          <a:latin typeface="Arial" pitchFamily="34" charset="0"/>
                          <a:cs typeface="Arial" pitchFamily="34" charset="0"/>
                        </a:rPr>
                        <a:t>семінар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Aft>
                          <a:spcPts val="0"/>
                        </a:spcAft>
                      </a:pPr>
                      <a:r>
                        <a:rPr lang="uk-UA" sz="1200" b="1" dirty="0" err="1" smtClean="0">
                          <a:latin typeface="Arial" pitchFamily="34" charset="0"/>
                          <a:cs typeface="Arial" pitchFamily="34" charset="0"/>
                        </a:rPr>
                        <a:t>лаборат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Arial" pitchFamily="34" charset="0"/>
                          <a:cs typeface="Arial" pitchFamily="34" charset="0"/>
                        </a:rPr>
                        <a:t>самостійна робота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Aft>
                          <a:spcPts val="0"/>
                        </a:spcAft>
                      </a:pPr>
                      <a:r>
                        <a:rPr lang="uk-UA" sz="1200" b="1" dirty="0" err="1" smtClean="0">
                          <a:latin typeface="Arial" pitchFamily="34" charset="0"/>
                          <a:cs typeface="Arial" pitchFamily="34" charset="0"/>
                        </a:rPr>
                        <a:t>інд</a:t>
                      </a:r>
                      <a:r>
                        <a:rPr lang="uk-UA" sz="1200" b="1" dirty="0" smtClean="0">
                          <a:latin typeface="Arial" pitchFamily="34" charset="0"/>
                          <a:cs typeface="Arial" pitchFamily="34" charset="0"/>
                        </a:rPr>
                        <a:t>. завдання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Arial" pitchFamily="34" charset="0"/>
                          <a:cs typeface="Arial" pitchFamily="34" charset="0"/>
                        </a:rPr>
                        <a:t>Вид </a:t>
                      </a:r>
                      <a:r>
                        <a:rPr lang="uk-UA" sz="1200" b="1" dirty="0" smtClean="0">
                          <a:latin typeface="Arial" pitchFamily="34" charset="0"/>
                          <a:cs typeface="Arial" pitchFamily="34" charset="0"/>
                        </a:rPr>
                        <a:t>підсумкового </a:t>
                      </a:r>
                      <a:r>
                        <a:rPr lang="uk-UA" sz="1200" b="1" dirty="0">
                          <a:latin typeface="Arial" pitchFamily="34" charset="0"/>
                          <a:cs typeface="Arial" pitchFamily="34" charset="0"/>
                        </a:rPr>
                        <a:t>контролю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latin typeface="Arial" pitchFamily="34" charset="0"/>
                          <a:cs typeface="Arial" pitchFamily="34" charset="0"/>
                        </a:rPr>
                        <a:t>150</a:t>
                      </a:r>
                      <a:endParaRPr lang="ru-RU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ru-RU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ru-RU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latin typeface="Arial" pitchFamily="34" charset="0"/>
                          <a:cs typeface="Arial" pitchFamily="34" charset="0"/>
                        </a:rPr>
                        <a:t>90</a:t>
                      </a:r>
                      <a:endParaRPr lang="ru-RU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latin typeface="Arial" pitchFamily="34" charset="0"/>
                          <a:cs typeface="Arial" pitchFamily="34" charset="0"/>
                        </a:rPr>
                        <a:t>екзамен</a:t>
                      </a:r>
                      <a:endParaRPr lang="ru-RU" sz="1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Содержимое 4"/>
          <p:cNvSpPr txBox="1">
            <a:spLocks/>
          </p:cNvSpPr>
          <p:nvPr/>
        </p:nvSpPr>
        <p:spPr>
          <a:xfrm>
            <a:off x="534544" y="2024788"/>
            <a:ext cx="8429684" cy="13623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450850" marR="0" lvl="0" indent="-450850" algn="l" defTabSz="914400" rtl="0" eaLnBrk="1" fontAlgn="auto" latinLnBrk="0" hangingPunct="1">
              <a:buClrTx/>
              <a:buSzTx/>
              <a:buFont typeface="Arial" pitchFamily="34" charset="0"/>
              <a:buNone/>
              <a:tabLst/>
              <a:defRPr/>
            </a:pPr>
            <a:r>
              <a:rPr lang="uk-UA" sz="2000" b="1" dirty="0">
                <a:solidFill>
                  <a:srgbClr val="980606"/>
                </a:solidFill>
                <a:latin typeface="Arial Narrow" pitchFamily="34" charset="0"/>
              </a:rPr>
              <a:t>Уніфіковано</a:t>
            </a:r>
            <a:r>
              <a:rPr lang="uk-UA" sz="2000" b="1" dirty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- кількість кредитів/годин, розподіл лекційних/практичних, форма контролю.</a:t>
            </a:r>
          </a:p>
          <a:p>
            <a:pPr marL="450850" lvl="0" indent="-450850">
              <a:defRPr/>
            </a:pPr>
            <a:r>
              <a:rPr lang="uk-UA" sz="2000" b="1" dirty="0">
                <a:solidFill>
                  <a:srgbClr val="980606"/>
                </a:solidFill>
                <a:latin typeface="Arial Narrow" pitchFamily="34" charset="0"/>
              </a:rPr>
              <a:t>Відрізняється</a:t>
            </a:r>
            <a:r>
              <a:rPr lang="uk-UA" sz="2000" b="1" dirty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час вивчення – курс і семестр залежать від структурно-логічної схеми конкретної предметної спеціальності 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  <p:graphicFrame>
        <p:nvGraphicFramePr>
          <p:cNvPr id="6" name="Содержимое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952845895"/>
              </p:ext>
            </p:extLst>
          </p:nvPr>
        </p:nvGraphicFramePr>
        <p:xfrm>
          <a:off x="534544" y="3890224"/>
          <a:ext cx="8301039" cy="27136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67013"/>
                <a:gridCol w="2464052"/>
                <a:gridCol w="3069974"/>
              </a:tblGrid>
              <a:tr h="430217"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latin typeface="Arial" pitchFamily="34" charset="0"/>
                          <a:cs typeface="Arial" pitchFamily="34" charset="0"/>
                        </a:rPr>
                        <a:t>Спеціальність </a:t>
                      </a:r>
                      <a:endParaRPr lang="ru-RU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latin typeface="Arial" pitchFamily="34" charset="0"/>
                          <a:cs typeface="Arial" pitchFamily="34" charset="0"/>
                        </a:rPr>
                        <a:t>Рік навчання</a:t>
                      </a:r>
                      <a:endParaRPr lang="ru-RU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latin typeface="Arial" pitchFamily="34" charset="0"/>
                          <a:cs typeface="Arial" pitchFamily="34" charset="0"/>
                        </a:rPr>
                        <a:t>семестр</a:t>
                      </a:r>
                      <a:endParaRPr lang="ru-RU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05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dirty="0" err="1">
                          <a:latin typeface="Arial" pitchFamily="34" charset="0"/>
                          <a:cs typeface="Arial" pitchFamily="34" charset="0"/>
                        </a:rPr>
                        <a:t>фіз.культ.і</a:t>
                      </a:r>
                      <a:r>
                        <a:rPr lang="uk-UA" sz="180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uk-UA" sz="1800" b="1" dirty="0" err="1">
                          <a:latin typeface="Arial" pitchFamily="34" charset="0"/>
                          <a:cs typeface="Arial" pitchFamily="34" charset="0"/>
                        </a:rPr>
                        <a:t>сп</a:t>
                      </a:r>
                      <a:endParaRPr lang="ru-RU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b="1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0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b="1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0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805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dirty="0" err="1">
                          <a:latin typeface="Arial" pitchFamily="34" charset="0"/>
                          <a:cs typeface="Arial" pitchFamily="34" charset="0"/>
                        </a:rPr>
                        <a:t>со_фіз.культ</a:t>
                      </a:r>
                      <a:endParaRPr lang="ru-RU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b="1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0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b="1" dirty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20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05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dirty="0" err="1">
                          <a:latin typeface="Arial" pitchFamily="34" charset="0"/>
                          <a:cs typeface="Arial" pitchFamily="34" charset="0"/>
                        </a:rPr>
                        <a:t>со_біо.таз</a:t>
                      </a:r>
                      <a:r>
                        <a:rPr lang="uk-UA" sz="1800" b="1" dirty="0">
                          <a:latin typeface="Arial" pitchFamily="34" charset="0"/>
                          <a:cs typeface="Arial" pitchFamily="34" charset="0"/>
                        </a:rPr>
                        <a:t>дор</a:t>
                      </a:r>
                      <a:endParaRPr lang="ru-RU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b="1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0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b="1" dirty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20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805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dirty="0">
                          <a:latin typeface="Arial" pitchFamily="34" charset="0"/>
                          <a:cs typeface="Arial" pitchFamily="34" charset="0"/>
                        </a:rPr>
                        <a:t>со_хімія</a:t>
                      </a:r>
                      <a:endParaRPr lang="ru-RU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b="1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0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b="1" dirty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20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05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dirty="0" err="1">
                          <a:latin typeface="Arial" pitchFamily="34" charset="0"/>
                          <a:cs typeface="Arial" pitchFamily="34" charset="0"/>
                        </a:rPr>
                        <a:t>со_труд.н</a:t>
                      </a:r>
                      <a:r>
                        <a:rPr lang="uk-UA" sz="1800" b="1" dirty="0">
                          <a:latin typeface="Arial" pitchFamily="34" charset="0"/>
                          <a:cs typeface="Arial" pitchFamily="34" charset="0"/>
                        </a:rPr>
                        <a:t>авч</a:t>
                      </a:r>
                      <a:endParaRPr lang="ru-RU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b="1" dirty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20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b="1" dirty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20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805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dirty="0">
                          <a:latin typeface="Arial" pitchFamily="34" charset="0"/>
                          <a:cs typeface="Arial" pitchFamily="34" charset="0"/>
                        </a:rPr>
                        <a:t>со_фізика</a:t>
                      </a:r>
                      <a:endParaRPr lang="ru-RU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b="1" dirty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20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b="1" dirty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20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Содержимое 5"/>
          <p:cNvSpPr txBox="1">
            <a:spLocks/>
          </p:cNvSpPr>
          <p:nvPr/>
        </p:nvSpPr>
        <p:spPr>
          <a:xfrm>
            <a:off x="6484583" y="3563925"/>
            <a:ext cx="2041231" cy="35719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Осінній семестр</a:t>
            </a:r>
            <a:endParaRPr kumimoji="0" lang="ru-RU" sz="32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65606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одержимое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07001322"/>
              </p:ext>
            </p:extLst>
          </p:nvPr>
        </p:nvGraphicFramePr>
        <p:xfrm>
          <a:off x="474277" y="1231140"/>
          <a:ext cx="8158161" cy="49253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19387"/>
                <a:gridCol w="2719387"/>
                <a:gridCol w="2719387"/>
              </a:tblGrid>
              <a:tr h="394338"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latin typeface="Arial" pitchFamily="34" charset="0"/>
                          <a:cs typeface="Arial" pitchFamily="34" charset="0"/>
                        </a:rPr>
                        <a:t>Спеціальність </a:t>
                      </a:r>
                      <a:endParaRPr lang="ru-RU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latin typeface="Arial" pitchFamily="34" charset="0"/>
                          <a:cs typeface="Arial" pitchFamily="34" charset="0"/>
                        </a:rPr>
                        <a:t>Рік навчання</a:t>
                      </a:r>
                      <a:endParaRPr lang="ru-RU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latin typeface="Arial" pitchFamily="34" charset="0"/>
                          <a:cs typeface="Arial" pitchFamily="34" charset="0"/>
                        </a:rPr>
                        <a:t>семестр</a:t>
                      </a:r>
                      <a:endParaRPr lang="ru-RU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79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со_ма</a:t>
                      </a:r>
                      <a:r>
                        <a:rPr lang="uk-UA" sz="18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тем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79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со_інформ-ка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79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гео_со</a:t>
                      </a:r>
                      <a:r>
                        <a:rPr lang="uk-UA" sz="18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_гео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79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со_історія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79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со_ук</a:t>
                      </a:r>
                      <a:r>
                        <a:rPr lang="uk-UA" sz="18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р.м. л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79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со_рум.м</a:t>
                      </a:r>
                      <a:r>
                        <a:rPr lang="uk-UA" sz="18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ова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79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со_анг.</a:t>
                      </a:r>
                      <a:r>
                        <a:rPr lang="uk-UA" sz="18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мов та літ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79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со_нім.</a:t>
                      </a:r>
                      <a:r>
                        <a:rPr lang="uk-UA" sz="18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мов та літ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4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со_фр.</a:t>
                      </a:r>
                      <a:r>
                        <a:rPr lang="uk-UA" sz="18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мов та літ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79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філ_укр.м.літ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79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філ_ром.мов</a:t>
                      </a:r>
                      <a:r>
                        <a:rPr lang="uk-UA" sz="18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та літ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79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со_муз.м</a:t>
                      </a:r>
                      <a:r>
                        <a:rPr lang="uk-UA" sz="18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ист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3" name="Picture 2" descr="Кафедра педагогіки та соціальної роботи ЧНУ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293" y="67868"/>
            <a:ext cx="1801935" cy="514838"/>
          </a:xfrm>
          <a:prstGeom prst="rect">
            <a:avLst/>
          </a:prstGeom>
          <a:noFill/>
        </p:spPr>
      </p:pic>
      <p:sp>
        <p:nvSpPr>
          <p:cNvPr id="4" name="Содержимое 5"/>
          <p:cNvSpPr txBox="1">
            <a:spLocks/>
          </p:cNvSpPr>
          <p:nvPr/>
        </p:nvSpPr>
        <p:spPr>
          <a:xfrm>
            <a:off x="6117466" y="706420"/>
            <a:ext cx="2408348" cy="3571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uk-UA" i="1" dirty="0">
                <a:latin typeface="Arial" pitchFamily="34" charset="0"/>
                <a:cs typeface="Arial" pitchFamily="34" charset="0"/>
              </a:rPr>
              <a:t>Весняний семестр</a:t>
            </a:r>
            <a:endParaRPr lang="ru-RU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11048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Кафедра педагогіки та соціальної роботи ЧНУ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293" y="109661"/>
            <a:ext cx="1801935" cy="51483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877093" y="494520"/>
            <a:ext cx="547996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uk-UA" sz="2000" b="1" dirty="0">
                <a:latin typeface="Arial Narrow" pitchFamily="34" charset="0"/>
              </a:rPr>
              <a:t>Зміст і методика викладання</a:t>
            </a:r>
          </a:p>
          <a:p>
            <a:pPr algn="ctr">
              <a:buNone/>
            </a:pPr>
            <a:r>
              <a:rPr lang="uk-UA" sz="2000" dirty="0">
                <a:latin typeface="Arial Narrow" pitchFamily="34" charset="0"/>
              </a:rPr>
              <a:t>педагогічних дисциплін </a:t>
            </a:r>
            <a:r>
              <a:rPr lang="uk-UA" sz="2000" dirty="0" smtClean="0">
                <a:latin typeface="Arial Narrow" pitchFamily="34" charset="0"/>
              </a:rPr>
              <a:t>визначаються</a:t>
            </a:r>
          </a:p>
          <a:p>
            <a:pPr algn="ctr">
              <a:buNone/>
            </a:pPr>
            <a:r>
              <a:rPr lang="uk-UA" sz="2000" dirty="0" smtClean="0">
                <a:latin typeface="Arial Narrow" pitchFamily="34" charset="0"/>
              </a:rPr>
              <a:t>приналежністю </a:t>
            </a:r>
            <a:r>
              <a:rPr lang="uk-UA" sz="2000" dirty="0">
                <a:latin typeface="Arial Narrow" pitchFamily="34" charset="0"/>
              </a:rPr>
              <a:t>спеціальності </a:t>
            </a:r>
            <a:r>
              <a:rPr lang="uk-UA" sz="2000" b="1" dirty="0">
                <a:latin typeface="Arial Narrow" pitchFamily="34" charset="0"/>
              </a:rPr>
              <a:t>014 Середня </a:t>
            </a:r>
            <a:r>
              <a:rPr lang="uk-UA" sz="2000" b="1" dirty="0" smtClean="0">
                <a:latin typeface="Arial Narrow" pitchFamily="34" charset="0"/>
              </a:rPr>
              <a:t>освіта</a:t>
            </a:r>
          </a:p>
          <a:p>
            <a:pPr algn="ctr">
              <a:buNone/>
            </a:pPr>
            <a:r>
              <a:rPr lang="uk-UA" sz="2000" dirty="0" smtClean="0">
                <a:latin typeface="Arial Narrow" pitchFamily="34" charset="0"/>
              </a:rPr>
              <a:t>до </a:t>
            </a:r>
            <a:r>
              <a:rPr lang="uk-UA" sz="2000" dirty="0">
                <a:latin typeface="Arial Narrow" pitchFamily="34" charset="0"/>
              </a:rPr>
              <a:t>переліку </a:t>
            </a:r>
            <a:r>
              <a:rPr lang="uk-UA" sz="2000" b="1" dirty="0">
                <a:latin typeface="Arial Narrow" pitchFamily="34" charset="0"/>
              </a:rPr>
              <a:t>педагогічних спеціальностей</a:t>
            </a:r>
            <a:endParaRPr lang="ru-RU" sz="2000" b="1" dirty="0">
              <a:latin typeface="Arial Narrow" pitchFamily="34" charset="0"/>
            </a:endParaRPr>
          </a:p>
        </p:txBody>
      </p:sp>
      <p:pic>
        <p:nvPicPr>
          <p:cNvPr id="5" name="Picture 2" descr="Проект Концепції розвитку педагогічної освіт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664" y="2277740"/>
            <a:ext cx="4279104" cy="2951106"/>
          </a:xfrm>
          <a:prstGeom prst="rect">
            <a:avLst/>
          </a:prstGeom>
          <a:noFill/>
        </p:spPr>
      </p:pic>
      <p:sp>
        <p:nvSpPr>
          <p:cNvPr id="6" name="Содержимое 5"/>
          <p:cNvSpPr txBox="1">
            <a:spLocks/>
          </p:cNvSpPr>
          <p:nvPr/>
        </p:nvSpPr>
        <p:spPr>
          <a:xfrm>
            <a:off x="817806" y="5529242"/>
            <a:ext cx="3799268" cy="1328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/>
            <a:r>
              <a:rPr lang="uk-UA" sz="2200" dirty="0" smtClean="0"/>
              <a:t>Концепція педагогічної освіти</a:t>
            </a:r>
          </a:p>
          <a:p>
            <a:pPr marL="342900" indent="-342900"/>
            <a:r>
              <a:rPr lang="uk-UA" sz="1900" i="1" dirty="0" smtClean="0"/>
              <a:t>затверджена МОН України </a:t>
            </a:r>
          </a:p>
          <a:p>
            <a:pPr marL="342900" indent="-342900"/>
            <a:r>
              <a:rPr lang="uk-UA" sz="1900" i="1" dirty="0" smtClean="0"/>
              <a:t>16 липня 2018 р., наказ № 776 </a:t>
            </a:r>
            <a:endParaRPr kumimoji="0" lang="ru-RU" sz="19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5"/>
          <p:cNvSpPr txBox="1">
            <a:spLocks/>
          </p:cNvSpPr>
          <p:nvPr/>
        </p:nvSpPr>
        <p:spPr>
          <a:xfrm>
            <a:off x="4617073" y="2148951"/>
            <a:ext cx="4347155" cy="404466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marL="342900" indent="-342900">
              <a:spcBef>
                <a:spcPct val="20000"/>
              </a:spcBef>
            </a:pPr>
            <a:r>
              <a:rPr lang="uk-UA" sz="6800" i="1" dirty="0" smtClean="0">
                <a:latin typeface="Arial" pitchFamily="34" charset="0"/>
                <a:cs typeface="Arial" pitchFamily="34" charset="0"/>
              </a:rPr>
              <a:t>…</a:t>
            </a:r>
            <a:r>
              <a:rPr lang="uk-UA" sz="6800" b="1" i="1" dirty="0" smtClean="0">
                <a:latin typeface="Arial" pitchFamily="34" charset="0"/>
                <a:cs typeface="Arial" pitchFamily="34" charset="0"/>
              </a:rPr>
              <a:t>педагогічна освіта </a:t>
            </a:r>
            <a:r>
              <a:rPr lang="uk-UA" sz="6800" i="1" dirty="0" smtClean="0">
                <a:latin typeface="Arial" pitchFamily="34" charset="0"/>
                <a:cs typeface="Arial" pitchFamily="34" charset="0"/>
              </a:rPr>
              <a:t>- система професійної підготовки педагогічних працівників до здійснення педагогічної діяльності</a:t>
            </a:r>
          </a:p>
          <a:p>
            <a:pPr marL="342900" indent="-342900">
              <a:spcBef>
                <a:spcPct val="20000"/>
              </a:spcBef>
            </a:pPr>
            <a:endParaRPr lang="ru-RU" sz="6800" i="1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uk-UA" sz="6800" i="1" dirty="0" smtClean="0">
                <a:latin typeface="Arial" pitchFamily="34" charset="0"/>
                <a:cs typeface="Arial" pitchFamily="34" charset="0"/>
              </a:rPr>
              <a:t>…</a:t>
            </a:r>
            <a:r>
              <a:rPr lang="uk-UA" sz="6800" b="1" i="1" dirty="0" smtClean="0">
                <a:latin typeface="Arial" pitchFamily="34" charset="0"/>
                <a:cs typeface="Arial" pitchFamily="34" charset="0"/>
              </a:rPr>
              <a:t>педагогічна спеціальність </a:t>
            </a:r>
            <a:r>
              <a:rPr lang="uk-UA" sz="6800" i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uk-UA" sz="6800" i="1" dirty="0" err="1" smtClean="0">
                <a:latin typeface="Arial" pitchFamily="34" charset="0"/>
                <a:cs typeface="Arial" pitchFamily="34" charset="0"/>
              </a:rPr>
              <a:t>спеціальність</a:t>
            </a:r>
            <a:r>
              <a:rPr lang="uk-UA" sz="6800" i="1" dirty="0" smtClean="0">
                <a:latin typeface="Arial" pitchFamily="34" charset="0"/>
                <a:cs typeface="Arial" pitchFamily="34" charset="0"/>
              </a:rPr>
              <a:t> галузі знань 01 «Освіта/Педагогіка» </a:t>
            </a:r>
          </a:p>
          <a:p>
            <a:pPr marL="342900" indent="-342900">
              <a:spcBef>
                <a:spcPct val="20000"/>
              </a:spcBef>
            </a:pPr>
            <a:endParaRPr lang="uk-UA" sz="6800" i="1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uk-UA" sz="6800" i="1" dirty="0" smtClean="0">
                <a:latin typeface="Arial" pitchFamily="34" charset="0"/>
                <a:cs typeface="Arial" pitchFamily="34" charset="0"/>
              </a:rPr>
              <a:t>… </a:t>
            </a:r>
            <a:r>
              <a:rPr lang="uk-UA" sz="6800" b="1" i="1" dirty="0" smtClean="0">
                <a:latin typeface="Arial" pitchFamily="34" charset="0"/>
                <a:cs typeface="Arial" pitchFamily="34" charset="0"/>
              </a:rPr>
              <a:t>предметна спеціальність </a:t>
            </a:r>
            <a:r>
              <a:rPr lang="uk-UA" sz="6800" i="1" dirty="0" smtClean="0">
                <a:latin typeface="Arial" pitchFamily="34" charset="0"/>
                <a:cs typeface="Arial" pitchFamily="34" charset="0"/>
              </a:rPr>
              <a:t>- спеціалізація спеціальності 014 «Середня освіта» галузі знань 01 «Освіта/Педагогіка», яка відповідає освітній галузі, одному або декільком навчальним предметам однієї або двох освітніх галузей загальної середньої освіти</a:t>
            </a:r>
            <a:endParaRPr lang="ru-RU" sz="6800" i="1" dirty="0" smtClean="0"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11048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Кафедра педагогіки та соціальної роботи ЧНУ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25803" y="109661"/>
            <a:ext cx="2138426" cy="61097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709515" y="541002"/>
            <a:ext cx="669583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uk-UA" b="1" dirty="0" smtClean="0">
                <a:solidFill>
                  <a:srgbClr val="980606"/>
                </a:solidFill>
                <a:latin typeface="Arial" pitchFamily="34" charset="0"/>
                <a:cs typeface="Arial" pitchFamily="34" charset="0"/>
              </a:rPr>
              <a:t>Спеціальність 014 «Середня освіта»</a:t>
            </a:r>
          </a:p>
          <a:p>
            <a:pPr algn="ctr">
              <a:buNone/>
            </a:pPr>
            <a:r>
              <a:rPr lang="uk-UA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(за предметними спеціальностями) 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- складник системи професійної підготовки педагогічних працівників до здійснення педагогічної діяльності</a:t>
            </a:r>
            <a:endParaRPr lang="en-US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26761715"/>
              </p:ext>
            </p:extLst>
          </p:nvPr>
        </p:nvGraphicFramePr>
        <p:xfrm>
          <a:off x="0" y="2234270"/>
          <a:ext cx="5143536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Содержимое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957917401"/>
              </p:ext>
            </p:extLst>
          </p:nvPr>
        </p:nvGraphicFramePr>
        <p:xfrm>
          <a:off x="4057434" y="1380723"/>
          <a:ext cx="457203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xmlns="" val="11565606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Заголовок 6"/>
          <p:cNvSpPr txBox="1">
            <a:spLocks/>
          </p:cNvSpPr>
          <p:nvPr/>
        </p:nvSpPr>
        <p:spPr>
          <a:xfrm>
            <a:off x="-2" y="475783"/>
            <a:ext cx="9144002" cy="58259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rgbClr val="002060"/>
                </a:solidFill>
              </a:rPr>
              <a:t>ПЕДАГОГІЧНА ОСВІТА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5" name="Выгнутая влево стрелка 4"/>
          <p:cNvSpPr/>
          <p:nvPr/>
        </p:nvSpPr>
        <p:spPr>
          <a:xfrm>
            <a:off x="1575005" y="867694"/>
            <a:ext cx="731520" cy="1216152"/>
          </a:xfrm>
          <a:prstGeom prst="curvedRigh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Выгнутая вправо стрелка 5"/>
          <p:cNvSpPr/>
          <p:nvPr/>
        </p:nvSpPr>
        <p:spPr>
          <a:xfrm>
            <a:off x="6811127" y="867694"/>
            <a:ext cx="731520" cy="1216152"/>
          </a:xfrm>
          <a:prstGeom prst="curvedLef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7" name="Содержимое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142199621"/>
              </p:ext>
            </p:extLst>
          </p:nvPr>
        </p:nvGraphicFramePr>
        <p:xfrm>
          <a:off x="938185" y="1216152"/>
          <a:ext cx="7267630" cy="5126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Picture 2" descr="Кафедра педагогіки та соціальної роботи ЧНУ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825803" y="109661"/>
            <a:ext cx="2138426" cy="6109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2668958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1834</Words>
  <Application>Microsoft Office PowerPoint</Application>
  <PresentationFormat>Экран (4:3)</PresentationFormat>
  <Paragraphs>412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Слайд 1</vt:lpstr>
      <vt:lpstr>Слайд 2</vt:lpstr>
      <vt:lpstr>Педагогіка з основами педмайстерності</vt:lpstr>
      <vt:lpstr>Педагогіка з основами педмайстерності</vt:lpstr>
      <vt:lpstr>Педагогіка з основами педмайстерності</vt:lpstr>
      <vt:lpstr>Слайд 6</vt:lpstr>
      <vt:lpstr>Слайд 7</vt:lpstr>
      <vt:lpstr>Слайд 8</vt:lpstr>
      <vt:lpstr>Слайд 9</vt:lpstr>
      <vt:lpstr>Слайд 10</vt:lpstr>
      <vt:lpstr>Слайд 11</vt:lpstr>
      <vt:lpstr>Зміст навчальної дисципліни «Педагогіка з основами педмайстерності»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Павел</dc:creator>
  <cp:lastModifiedBy>Пользователь</cp:lastModifiedBy>
  <cp:revision>71</cp:revision>
  <dcterms:created xsi:type="dcterms:W3CDTF">2014-11-21T11:00:06Z</dcterms:created>
  <dcterms:modified xsi:type="dcterms:W3CDTF">2020-10-28T13:14:50Z</dcterms:modified>
</cp:coreProperties>
</file>